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6"/>
  </p:notesMasterIdLst>
  <p:sldIdLst>
    <p:sldId id="1192" r:id="rId6"/>
    <p:sldId id="1207" r:id="rId7"/>
    <p:sldId id="1220" r:id="rId8"/>
    <p:sldId id="1223" r:id="rId9"/>
    <p:sldId id="1225" r:id="rId10"/>
    <p:sldId id="1224" r:id="rId11"/>
    <p:sldId id="1212" r:id="rId12"/>
    <p:sldId id="1201" r:id="rId13"/>
    <p:sldId id="1221" r:id="rId14"/>
    <p:sldId id="1211" r:id="rId15"/>
    <p:sldId id="1222" r:id="rId16"/>
    <p:sldId id="1213" r:id="rId17"/>
    <p:sldId id="1215" r:id="rId18"/>
    <p:sldId id="1218" r:id="rId19"/>
    <p:sldId id="3144" r:id="rId20"/>
    <p:sldId id="1216" r:id="rId21"/>
    <p:sldId id="1226" r:id="rId22"/>
    <p:sldId id="1219" r:id="rId23"/>
    <p:sldId id="1206" r:id="rId24"/>
    <p:sldId id="1214" r:id="rId2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9E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OIS Ewa" userId="e15a782e-2e74-42de-8a9b-bd971e1532ed" providerId="ADAL" clId="{9FC0ABFB-DD22-40DC-A824-63357141A3C4}"/>
    <pc:docChg chg="modSld">
      <pc:chgData name="MOLLOIS Ewa" userId="e15a782e-2e74-42de-8a9b-bd971e1532ed" providerId="ADAL" clId="{9FC0ABFB-DD22-40DC-A824-63357141A3C4}" dt="2023-08-04T09:00:26.140" v="2" actId="20577"/>
      <pc:docMkLst>
        <pc:docMk/>
      </pc:docMkLst>
      <pc:sldChg chg="modSp mod">
        <pc:chgData name="MOLLOIS Ewa" userId="e15a782e-2e74-42de-8a9b-bd971e1532ed" providerId="ADAL" clId="{9FC0ABFB-DD22-40DC-A824-63357141A3C4}" dt="2023-08-04T09:00:26.140" v="2" actId="20577"/>
        <pc:sldMkLst>
          <pc:docMk/>
          <pc:sldMk cId="3479557841" sldId="1206"/>
        </pc:sldMkLst>
        <pc:spChg chg="mod">
          <ac:chgData name="MOLLOIS Ewa" userId="e15a782e-2e74-42de-8a9b-bd971e1532ed" providerId="ADAL" clId="{9FC0ABFB-DD22-40DC-A824-63357141A3C4}" dt="2023-08-04T09:00:26.140" v="2" actId="20577"/>
          <ac:spMkLst>
            <pc:docMk/>
            <pc:sldMk cId="3479557841" sldId="1206"/>
            <ac:spMk id="73" creationId="{CF402313-390E-63DA-6CDA-8445A57B9A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44255C-F7CE-4FB5-A21E-D5326498B836}" type="datetimeFigureOut">
              <a:rPr lang="fr-FR" smtClean="0"/>
              <a:t>04/08/2023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95F154-EF79-4626-9EC0-621A9395408C}" type="slidenum">
              <a:rPr lang="fr-FR" smtClean="0"/>
              <a:t>‹N°›</a:t>
            </a:fld>
            <a:endParaRPr lang="fr-FR"/>
          </a:p>
        </p:txBody>
      </p:sp>
    </p:spTree>
    <p:extLst>
      <p:ext uri="{BB962C8B-B14F-4D97-AF65-F5344CB8AC3E}">
        <p14:creationId xmlns:p14="http://schemas.microsoft.com/office/powerpoint/2010/main" val="135996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29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85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51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endParaRPr lang="fr-FR"/>
          </a:p>
        </p:txBody>
      </p:sp>
      <p:sp>
        <p:nvSpPr>
          <p:cNvPr id="4" name="Espace réservé du numéro de diapositive 3"/>
          <p:cNvSpPr>
            <a:spLocks noGrp="1"/>
          </p:cNvSpPr>
          <p:nvPr>
            <p:ph type="sldNum" sz="quarter" idx="5"/>
          </p:nvPr>
        </p:nvSpPr>
        <p:spPr/>
        <p:txBody>
          <a:bodyPr/>
          <a:lstStyle/>
          <a:p>
            <a:fld id="{CE95F154-EF79-4626-9EC0-621A9395408C}" type="slidenum">
              <a:rPr lang="fr-FR" smtClean="0"/>
              <a:t>18</a:t>
            </a:fld>
            <a:endParaRPr lang="fr-FR"/>
          </a:p>
        </p:txBody>
      </p:sp>
    </p:spTree>
    <p:extLst>
      <p:ext uri="{BB962C8B-B14F-4D97-AF65-F5344CB8AC3E}">
        <p14:creationId xmlns:p14="http://schemas.microsoft.com/office/powerpoint/2010/main" val="103350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endParaRPr lang="fr-FR"/>
          </a:p>
        </p:txBody>
      </p:sp>
      <p:sp>
        <p:nvSpPr>
          <p:cNvPr id="4" name="Espace réservé du numéro de diapositive 3"/>
          <p:cNvSpPr>
            <a:spLocks noGrp="1"/>
          </p:cNvSpPr>
          <p:nvPr>
            <p:ph type="sldNum" sz="quarter" idx="5"/>
          </p:nvPr>
        </p:nvSpPr>
        <p:spPr/>
        <p:txBody>
          <a:bodyPr/>
          <a:lstStyle/>
          <a:p>
            <a:fld id="{CE95F154-EF79-4626-9EC0-621A9395408C}" type="slidenum">
              <a:rPr lang="fr-FR" smtClean="0"/>
              <a:t>19</a:t>
            </a:fld>
            <a:endParaRPr lang="fr-FR"/>
          </a:p>
        </p:txBody>
      </p:sp>
    </p:spTree>
    <p:extLst>
      <p:ext uri="{BB962C8B-B14F-4D97-AF65-F5344CB8AC3E}">
        <p14:creationId xmlns:p14="http://schemas.microsoft.com/office/powerpoint/2010/main" val="95410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54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00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78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07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97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33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13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5F154-EF79-4626-9EC0-621A9395408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99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375"/>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26D22E77-ACEE-434C-B6CA-2A2504CDAD6D}" type="datetime1">
              <a:rPr lang="fr-FR" smtClean="0"/>
              <a:t>04/08/2023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132640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9964547-C5DE-4915-A47D-FEA910809E44}" type="datetime1">
              <a:rPr lang="fr-FR" smtClean="0"/>
              <a:t>04/08/2023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55366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237E0FA9-856B-4EF1-B1A3-70F6D7A2E745}" type="datetime1">
              <a:rPr lang="fr-FR" smtClean="0"/>
              <a:t>04/08/2023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60983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hapitre Jaune - illu">
    <p:spTree>
      <p:nvGrpSpPr>
        <p:cNvPr id="1" name=""/>
        <p:cNvGrpSpPr/>
        <p:nvPr/>
      </p:nvGrpSpPr>
      <p:grpSpPr>
        <a:xfrm>
          <a:off x="0" y="0"/>
          <a:ext cx="0" cy="0"/>
          <a:chOff x="0" y="0"/>
          <a:chExt cx="0" cy="0"/>
        </a:xfrm>
      </p:grpSpPr>
      <p:pic>
        <p:nvPicPr>
          <p:cNvPr id="5" name="Image 4" descr="chapitre16-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1"/>
          <p:cNvSpPr>
            <a:spLocks noGrp="1"/>
          </p:cNvSpPr>
          <p:nvPr>
            <p:ph type="title"/>
          </p:nvPr>
        </p:nvSpPr>
        <p:spPr>
          <a:xfrm>
            <a:off x="2901350" y="2653181"/>
            <a:ext cx="6391036" cy="1130960"/>
          </a:xfrm>
          <a:prstGeom prst="rect">
            <a:avLst/>
          </a:prstGeom>
        </p:spPr>
        <p:txBody>
          <a:bodyPr>
            <a:normAutofit/>
          </a:bodyPr>
          <a:lstStyle>
            <a:lvl1pPr algn="l">
              <a:defRPr sz="3200" b="1" i="0">
                <a:solidFill>
                  <a:srgbClr val="000000"/>
                </a:solidFill>
                <a:latin typeface="Arial Black"/>
                <a:cs typeface="Arial Black"/>
              </a:defRPr>
            </a:lvl1pPr>
          </a:lstStyle>
          <a:p>
            <a:r>
              <a:rPr lang="fr-FR"/>
              <a:t>Modifiez le style du titre</a:t>
            </a:r>
          </a:p>
        </p:txBody>
      </p:sp>
      <p:sp>
        <p:nvSpPr>
          <p:cNvPr id="2" name="Rectangle : coins arrondis 1">
            <a:extLst>
              <a:ext uri="{FF2B5EF4-FFF2-40B4-BE49-F238E27FC236}">
                <a16:creationId xmlns:a16="http://schemas.microsoft.com/office/drawing/2014/main" id="{43D56EB2-68E1-4B1D-B46A-9AADCC084B47}"/>
              </a:ext>
            </a:extLst>
          </p:cNvPr>
          <p:cNvSpPr/>
          <p:nvPr userDrawn="1"/>
        </p:nvSpPr>
        <p:spPr>
          <a:xfrm>
            <a:off x="9809922" y="5287618"/>
            <a:ext cx="2136913" cy="12821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descr="Une image contenant texte, dessin&#10;&#10;Description générée automatiquement">
            <a:extLst>
              <a:ext uri="{FF2B5EF4-FFF2-40B4-BE49-F238E27FC236}">
                <a16:creationId xmlns:a16="http://schemas.microsoft.com/office/drawing/2014/main" id="{A2B87D89-49D8-4408-B00B-9908754E5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174" y="5265689"/>
            <a:ext cx="1523606" cy="1157619"/>
          </a:xfrm>
          <a:prstGeom prst="rect">
            <a:avLst/>
          </a:prstGeom>
        </p:spPr>
      </p:pic>
    </p:spTree>
    <p:extLst>
      <p:ext uri="{BB962C8B-B14F-4D97-AF65-F5344CB8AC3E}">
        <p14:creationId xmlns:p14="http://schemas.microsoft.com/office/powerpoint/2010/main" val="192367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05" y="965874"/>
            <a:ext cx="11348552" cy="4769745"/>
          </a:xfrm>
          <a:prstGeom prst="rect">
            <a:avLst/>
          </a:prstGeom>
        </p:spPr>
        <p:txBody>
          <a:bodyPr/>
          <a:lstStyle>
            <a:lvl1pPr marL="0" indent="0">
              <a:buNone/>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21"/>
            <a:ext cx="12192000" cy="1198004"/>
          </a:xfrm>
          <a:prstGeom prst="rect">
            <a:avLst/>
          </a:prstGeom>
        </p:spPr>
      </p:pic>
      <p:sp>
        <p:nvSpPr>
          <p:cNvPr id="14" name="Titre 1"/>
          <p:cNvSpPr>
            <a:spLocks noGrp="1"/>
          </p:cNvSpPr>
          <p:nvPr>
            <p:ph type="title" hasCustomPrompt="1"/>
          </p:nvPr>
        </p:nvSpPr>
        <p:spPr>
          <a:xfrm>
            <a:off x="396005" y="338479"/>
            <a:ext cx="11186395" cy="301617"/>
          </a:xfrm>
          <a:prstGeom prst="rect">
            <a:avLst/>
          </a:prstGeom>
        </p:spPr>
        <p:txBody>
          <a:bodyPr>
            <a:noAutofit/>
          </a:bodyPr>
          <a:lstStyle>
            <a:lvl1pPr algn="l">
              <a:defRPr sz="1867">
                <a:solidFill>
                  <a:schemeClr val="tx1"/>
                </a:solidFill>
                <a:latin typeface="Arial Black"/>
                <a:cs typeface="Arial Black"/>
              </a:defRPr>
            </a:lvl1pPr>
          </a:lstStyle>
          <a:p>
            <a:r>
              <a:rPr lang="fr-FR"/>
              <a:t>Cliquez et modifiez le titre </a:t>
            </a:r>
          </a:p>
        </p:txBody>
      </p:sp>
      <p:pic>
        <p:nvPicPr>
          <p:cNvPr id="6" name="Image 5" descr="Une image contenant texte, dessin&#10;&#10;Description générée automatiquement">
            <a:extLst>
              <a:ext uri="{FF2B5EF4-FFF2-40B4-BE49-F238E27FC236}">
                <a16:creationId xmlns:a16="http://schemas.microsoft.com/office/drawing/2014/main" id="{A88B0D1E-62F4-4A8C-943F-4FF6EC8538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9082" y="6070299"/>
            <a:ext cx="806636" cy="612873"/>
          </a:xfrm>
          <a:prstGeom prst="rect">
            <a:avLst/>
          </a:prstGeom>
        </p:spPr>
      </p:pic>
    </p:spTree>
    <p:extLst>
      <p:ext uri="{BB962C8B-B14F-4D97-AF65-F5344CB8AC3E}">
        <p14:creationId xmlns:p14="http://schemas.microsoft.com/office/powerpoint/2010/main" val="2276275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CA896E0-23A8-405A-A6D0-B4B827E7AD84}" type="datetimeFigureOut">
              <a:rPr lang="fr-FR" smtClean="0"/>
              <a:t>04/08/2023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5152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A896E0-23A8-405A-A6D0-B4B827E7AD84}" type="datetimeFigureOut">
              <a:rPr lang="fr-FR" smtClean="0"/>
              <a:t>04/08/2023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3449318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CA896E0-23A8-405A-A6D0-B4B827E7AD84}" type="datetimeFigureOut">
              <a:rPr lang="fr-FR" smtClean="0"/>
              <a:t>04/08/2023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3913311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CA896E0-23A8-405A-A6D0-B4B827E7AD84}" type="datetimeFigureOut">
              <a:rPr lang="fr-FR" smtClean="0"/>
              <a:t>04/08/2023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172350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CA896E0-23A8-405A-A6D0-B4B827E7AD84}" type="datetimeFigureOut">
              <a:rPr lang="fr-FR" smtClean="0"/>
              <a:t>04/08/2023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2695901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CA896E0-23A8-405A-A6D0-B4B827E7AD84}" type="datetimeFigureOut">
              <a:rPr lang="fr-FR" smtClean="0"/>
              <a:t>04/08/2023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70558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D01DF1B-9F02-49FF-BE0C-0A8716783595}" type="datetime1">
              <a:rPr lang="fr-FR" smtClean="0"/>
              <a:t>04/08/2023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727041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A896E0-23A8-405A-A6D0-B4B827E7AD84}" type="datetimeFigureOut">
              <a:rPr lang="fr-FR" smtClean="0"/>
              <a:t>04/08/2023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220097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CA896E0-23A8-405A-A6D0-B4B827E7AD84}" type="datetimeFigureOut">
              <a:rPr lang="fr-FR" smtClean="0"/>
              <a:t>04/08/2023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419996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CA896E0-23A8-405A-A6D0-B4B827E7AD84}" type="datetimeFigureOut">
              <a:rPr lang="fr-FR" smtClean="0"/>
              <a:t>04/08/2023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563025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A896E0-23A8-405A-A6D0-B4B827E7AD84}" type="datetimeFigureOut">
              <a:rPr lang="fr-FR" smtClean="0"/>
              <a:t>04/08/2023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2547127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CA896E0-23A8-405A-A6D0-B4B827E7AD84}" type="datetimeFigureOut">
              <a:rPr lang="fr-FR" smtClean="0"/>
              <a:t>04/08/2023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B7E231-2342-475B-AD68-8A2933E75741}" type="slidenum">
              <a:rPr lang="fr-FR" smtClean="0"/>
              <a:t>‹N°›</a:t>
            </a:fld>
            <a:endParaRPr lang="fr-FR"/>
          </a:p>
        </p:txBody>
      </p:sp>
    </p:spTree>
    <p:extLst>
      <p:ext uri="{BB962C8B-B14F-4D97-AF65-F5344CB8AC3E}">
        <p14:creationId xmlns:p14="http://schemas.microsoft.com/office/powerpoint/2010/main" val="480978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hapitre Jaune - illu">
    <p:spTree>
      <p:nvGrpSpPr>
        <p:cNvPr id="1" name=""/>
        <p:cNvGrpSpPr/>
        <p:nvPr/>
      </p:nvGrpSpPr>
      <p:grpSpPr>
        <a:xfrm>
          <a:off x="0" y="0"/>
          <a:ext cx="0" cy="0"/>
          <a:chOff x="0" y="0"/>
          <a:chExt cx="0" cy="0"/>
        </a:xfrm>
      </p:grpSpPr>
      <p:pic>
        <p:nvPicPr>
          <p:cNvPr id="5" name="Image 4" descr="chapitre16-9-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1"/>
          <p:cNvSpPr>
            <a:spLocks noGrp="1"/>
          </p:cNvSpPr>
          <p:nvPr>
            <p:ph type="title"/>
          </p:nvPr>
        </p:nvSpPr>
        <p:spPr>
          <a:xfrm>
            <a:off x="2901350" y="2653181"/>
            <a:ext cx="6391036" cy="1130960"/>
          </a:xfrm>
          <a:prstGeom prst="rect">
            <a:avLst/>
          </a:prstGeom>
        </p:spPr>
        <p:txBody>
          <a:bodyPr>
            <a:normAutofit/>
          </a:bodyPr>
          <a:lstStyle>
            <a:lvl1pPr algn="l">
              <a:defRPr sz="3200" b="1" i="0">
                <a:solidFill>
                  <a:srgbClr val="000000"/>
                </a:solidFill>
                <a:latin typeface="Arial Black"/>
                <a:cs typeface="Arial Black"/>
              </a:defRPr>
            </a:lvl1pPr>
          </a:lstStyle>
          <a:p>
            <a:r>
              <a:rPr lang="fr-FR"/>
              <a:t>Modifiez le style du titre</a:t>
            </a:r>
          </a:p>
        </p:txBody>
      </p:sp>
      <p:sp>
        <p:nvSpPr>
          <p:cNvPr id="6" name="Rectangle 5">
            <a:extLst>
              <a:ext uri="{FF2B5EF4-FFF2-40B4-BE49-F238E27FC236}">
                <a16:creationId xmlns:a16="http://schemas.microsoft.com/office/drawing/2014/main" id="{81BE1FF7-70ED-4642-A0F6-6F15DF67E8C8}"/>
              </a:ext>
            </a:extLst>
          </p:cNvPr>
          <p:cNvSpPr/>
          <p:nvPr userDrawn="1"/>
        </p:nvSpPr>
        <p:spPr>
          <a:xfrm>
            <a:off x="9792070" y="5326602"/>
            <a:ext cx="2086252" cy="111959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dessin&#10;&#10;Description générée automatiquement">
            <a:extLst>
              <a:ext uri="{FF2B5EF4-FFF2-40B4-BE49-F238E27FC236}">
                <a16:creationId xmlns:a16="http://schemas.microsoft.com/office/drawing/2014/main" id="{D58D8E9E-B444-4C16-9212-8A10ED56EC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2070" y="5198395"/>
            <a:ext cx="1811045" cy="1376012"/>
          </a:xfrm>
          <a:prstGeom prst="rect">
            <a:avLst/>
          </a:prstGeom>
        </p:spPr>
      </p:pic>
    </p:spTree>
    <p:extLst>
      <p:ext uri="{BB962C8B-B14F-4D97-AF65-F5344CB8AC3E}">
        <p14:creationId xmlns:p14="http://schemas.microsoft.com/office/powerpoint/2010/main" val="662794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Ref idx="1001">
        <a:schemeClr val="bg2"/>
      </p:bgRef>
    </p:bg>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10644995" y="6055475"/>
            <a:ext cx="1099563" cy="619876"/>
          </a:xfrm>
          <a:prstGeom prst="rect">
            <a:avLst/>
          </a:prstGeom>
        </p:spPr>
      </p:pic>
      <p:cxnSp>
        <p:nvCxnSpPr>
          <p:cNvPr id="7" name="Connecteur droit 6"/>
          <p:cNvCxnSpPr/>
          <p:nvPr userDrawn="1"/>
        </p:nvCxnSpPr>
        <p:spPr>
          <a:xfrm>
            <a:off x="354949" y="6575713"/>
            <a:ext cx="10014703" cy="0"/>
          </a:xfrm>
          <a:prstGeom prst="line">
            <a:avLst/>
          </a:prstGeom>
          <a:ln>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ZoneTexte 7"/>
          <p:cNvSpPr txBox="1"/>
          <p:nvPr userDrawn="1"/>
        </p:nvSpPr>
        <p:spPr>
          <a:xfrm>
            <a:off x="260839" y="6288455"/>
            <a:ext cx="5991469" cy="256545"/>
          </a:xfrm>
          <a:prstGeom prst="rect">
            <a:avLst/>
          </a:prstGeom>
          <a:noFill/>
        </p:spPr>
        <p:txBody>
          <a:bodyPr wrap="square" rtlCol="0">
            <a:spAutoFit/>
          </a:bodyPr>
          <a:lstStyle/>
          <a:p>
            <a:pPr algn="l"/>
            <a:r>
              <a:rPr lang="fr-FR" sz="1067" b="1" kern="1200">
                <a:solidFill>
                  <a:schemeClr val="bg1"/>
                </a:solidFill>
                <a:latin typeface="Arial Black"/>
                <a:ea typeface="+mn-ea"/>
                <a:cs typeface="Arial Black"/>
              </a:rPr>
              <a:t>TRANSFORM’BTP…en Action </a:t>
            </a:r>
            <a:r>
              <a:rPr lang="fr-FR" sz="1067" kern="1200">
                <a:solidFill>
                  <a:schemeClr val="bg1"/>
                </a:solidFill>
                <a:latin typeface="Arial"/>
                <a:ea typeface="+mn-ea"/>
                <a:cs typeface="Arial"/>
              </a:rPr>
              <a:t>–  Le déploiement du plan</a:t>
            </a:r>
            <a:r>
              <a:rPr lang="fr-FR" sz="1067" kern="1200" baseline="0">
                <a:solidFill>
                  <a:schemeClr val="bg1"/>
                </a:solidFill>
                <a:latin typeface="Arial"/>
                <a:ea typeface="+mn-ea"/>
                <a:cs typeface="Arial"/>
              </a:rPr>
              <a:t> stratégique du CCCA-BTP </a:t>
            </a:r>
            <a:endParaRPr lang="fr-FR" sz="1067">
              <a:solidFill>
                <a:schemeClr val="bg1"/>
              </a:solidFill>
              <a:latin typeface="Arial"/>
              <a:cs typeface="Arial"/>
            </a:endParaRPr>
          </a:p>
        </p:txBody>
      </p:sp>
      <p:sp>
        <p:nvSpPr>
          <p:cNvPr id="9" name="Titre 1"/>
          <p:cNvSpPr>
            <a:spLocks noGrp="1"/>
          </p:cNvSpPr>
          <p:nvPr>
            <p:ph type="title" hasCustomPrompt="1"/>
          </p:nvPr>
        </p:nvSpPr>
        <p:spPr>
          <a:xfrm>
            <a:off x="396005" y="338479"/>
            <a:ext cx="11186395" cy="301617"/>
          </a:xfrm>
          <a:prstGeom prst="rect">
            <a:avLst/>
          </a:prstGeom>
        </p:spPr>
        <p:txBody>
          <a:bodyPr>
            <a:noAutofit/>
          </a:bodyPr>
          <a:lstStyle>
            <a:lvl1pPr algn="l">
              <a:defRPr sz="1867">
                <a:solidFill>
                  <a:schemeClr val="bg1"/>
                </a:solidFill>
                <a:latin typeface="Arial Black"/>
                <a:cs typeface="Arial Black"/>
              </a:defRPr>
            </a:lvl1pPr>
          </a:lstStyle>
          <a:p>
            <a:r>
              <a:rPr lang="fr-FR"/>
              <a:t>Cliquez et modifiez le titre </a:t>
            </a:r>
          </a:p>
        </p:txBody>
      </p:sp>
    </p:spTree>
    <p:extLst>
      <p:ext uri="{BB962C8B-B14F-4D97-AF65-F5344CB8AC3E}">
        <p14:creationId xmlns:p14="http://schemas.microsoft.com/office/powerpoint/2010/main" val="328523535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u - Titre Jau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05" y="965874"/>
            <a:ext cx="11348552" cy="4769745"/>
          </a:xfrm>
          <a:prstGeom prst="rect">
            <a:avLst/>
          </a:prstGeom>
        </p:spPr>
        <p:txBody>
          <a:bodyPr/>
          <a:lstStyle>
            <a:lvl1pPr marL="0" indent="0">
              <a:buNone/>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3" name="Image 12" descr="titre-jaun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321"/>
            <a:ext cx="12192000" cy="1198004"/>
          </a:xfrm>
          <a:prstGeom prst="rect">
            <a:avLst/>
          </a:prstGeom>
        </p:spPr>
      </p:pic>
      <p:sp>
        <p:nvSpPr>
          <p:cNvPr id="14" name="Titre 1"/>
          <p:cNvSpPr>
            <a:spLocks noGrp="1"/>
          </p:cNvSpPr>
          <p:nvPr>
            <p:ph type="title" hasCustomPrompt="1"/>
          </p:nvPr>
        </p:nvSpPr>
        <p:spPr>
          <a:xfrm>
            <a:off x="396005" y="338479"/>
            <a:ext cx="11186395" cy="301617"/>
          </a:xfrm>
          <a:prstGeom prst="rect">
            <a:avLst/>
          </a:prstGeom>
        </p:spPr>
        <p:txBody>
          <a:bodyPr>
            <a:noAutofit/>
          </a:bodyPr>
          <a:lstStyle>
            <a:lvl1pPr algn="l">
              <a:defRPr sz="1867">
                <a:solidFill>
                  <a:schemeClr val="tx1"/>
                </a:solidFill>
                <a:latin typeface="Arial Black"/>
                <a:cs typeface="Arial Black"/>
              </a:defRPr>
            </a:lvl1pPr>
          </a:lstStyle>
          <a:p>
            <a:r>
              <a:rPr lang="fr-FR"/>
              <a:t>Cliquez et modifiez le titre </a:t>
            </a:r>
          </a:p>
        </p:txBody>
      </p:sp>
      <p:pic>
        <p:nvPicPr>
          <p:cNvPr id="4" name="Image 3" descr="Une image contenant texte, dessin&#10;&#10;Description générée automatiquement">
            <a:extLst>
              <a:ext uri="{FF2B5EF4-FFF2-40B4-BE49-F238E27FC236}">
                <a16:creationId xmlns:a16="http://schemas.microsoft.com/office/drawing/2014/main" id="{95E3C3D5-4EED-4927-899B-426CAB3EB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5352" y="5899645"/>
            <a:ext cx="815853" cy="619876"/>
          </a:xfrm>
          <a:prstGeom prst="rect">
            <a:avLst/>
          </a:prstGeom>
        </p:spPr>
      </p:pic>
    </p:spTree>
    <p:extLst>
      <p:ext uri="{BB962C8B-B14F-4D97-AF65-F5344CB8AC3E}">
        <p14:creationId xmlns:p14="http://schemas.microsoft.com/office/powerpoint/2010/main" val="224920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375"/>
            </a:lvl1pPr>
          </a:lstStyle>
          <a:p>
            <a:r>
              <a:rPr lang="fr-FR"/>
              <a:t>Modifiez le style du titre</a:t>
            </a:r>
            <a:endParaRPr lang="en-US"/>
          </a:p>
        </p:txBody>
      </p:sp>
      <p:sp>
        <p:nvSpPr>
          <p:cNvPr id="3" name="Text Placeholder 2"/>
          <p:cNvSpPr>
            <a:spLocks noGrp="1"/>
          </p:cNvSpPr>
          <p:nvPr>
            <p:ph type="body" idx="1"/>
          </p:nvPr>
        </p:nvSpPr>
        <p:spPr>
          <a:xfrm>
            <a:off x="831852" y="4589465"/>
            <a:ext cx="105156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1B62DA-B14B-4485-B426-DC1125B01AEF}" type="datetime1">
              <a:rPr lang="fr-FR" smtClean="0"/>
              <a:t>04/08/2023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200143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F53F89DB-4F90-49DE-8A7A-D07F09EE1B44}" type="datetime1">
              <a:rPr lang="fr-FR" smtClean="0"/>
              <a:t>04/08/2023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404752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Content Placeholder 5"/>
          <p:cNvSpPr>
            <a:spLocks noGrp="1"/>
          </p:cNvSpPr>
          <p:nvPr>
            <p:ph sz="quarter" idx="4"/>
          </p:nvPr>
        </p:nvSpPr>
        <p:spPr>
          <a:xfrm>
            <a:off x="6172202"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0C8A9A3-EDFB-48A1-9DA1-E0EF2B95CB53}" type="datetime1">
              <a:rPr lang="fr-FR" smtClean="0"/>
              <a:t>04/08/2023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210084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3F7752A-484E-471A-8C06-07F91FF480AD}" type="datetime1">
              <a:rPr lang="fr-FR" smtClean="0"/>
              <a:t>04/08/2023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256979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BA698-C683-4478-B252-486DB484E35F}" type="datetime1">
              <a:rPr lang="fr-FR" smtClean="0"/>
              <a:t>04/08/2023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130593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800"/>
            </a:lvl1pPr>
          </a:lstStyle>
          <a:p>
            <a:r>
              <a:rPr lang="fr-FR"/>
              <a:t>Modifiez le style du titre</a:t>
            </a:r>
            <a:endParaRPr lang="en-US"/>
          </a:p>
        </p:txBody>
      </p:sp>
      <p:sp>
        <p:nvSpPr>
          <p:cNvPr id="3" name="Content Placeholder 2"/>
          <p:cNvSpPr>
            <a:spLocks noGrp="1"/>
          </p:cNvSpPr>
          <p:nvPr>
            <p:ph idx="1"/>
          </p:nvPr>
        </p:nvSpPr>
        <p:spPr>
          <a:xfrm>
            <a:off x="5183188" y="987427"/>
            <a:ext cx="6172201"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AB2B39-3FBE-4E90-9370-4112EA414CA0}" type="datetime1">
              <a:rPr lang="fr-FR" smtClean="0"/>
              <a:t>04/08/2023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229852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8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D2685B2-0580-4C4D-807A-9B5676331417}" type="datetime1">
              <a:rPr lang="fr-FR" smtClean="0"/>
              <a:t>04/08/2023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A8362C-29BD-4850-9220-112A48A9181F}" type="slidenum">
              <a:rPr lang="fr-FR" smtClean="0"/>
              <a:t>‹N°›</a:t>
            </a:fld>
            <a:endParaRPr lang="fr-FR"/>
          </a:p>
        </p:txBody>
      </p:sp>
    </p:spTree>
    <p:extLst>
      <p:ext uri="{BB962C8B-B14F-4D97-AF65-F5344CB8AC3E}">
        <p14:creationId xmlns:p14="http://schemas.microsoft.com/office/powerpoint/2010/main" val="163030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9E3744E6-844C-41D5-BD30-6ED696D45B86}" type="datetime1">
              <a:rPr lang="fr-FR" smtClean="0"/>
              <a:t>04/08/2023</a:t>
            </a:fld>
            <a:endParaRPr lang="fr-F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04A8362C-29BD-4850-9220-112A48A9181F}" type="slidenum">
              <a:rPr lang="fr-FR" smtClean="0"/>
              <a:t>‹N°›</a:t>
            </a:fld>
            <a:endParaRPr lang="fr-FR"/>
          </a:p>
        </p:txBody>
      </p:sp>
    </p:spTree>
    <p:extLst>
      <p:ext uri="{BB962C8B-B14F-4D97-AF65-F5344CB8AC3E}">
        <p14:creationId xmlns:p14="http://schemas.microsoft.com/office/powerpoint/2010/main" val="1500090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896E0-23A8-405A-A6D0-B4B827E7AD84}" type="datetimeFigureOut">
              <a:rPr lang="fr-FR" smtClean="0"/>
              <a:t>04/08/2023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7E231-2342-475B-AD68-8A2933E75741}" type="slidenum">
              <a:rPr lang="fr-FR" smtClean="0"/>
              <a:t>‹N°›</a:t>
            </a:fld>
            <a:endParaRPr lang="fr-FR"/>
          </a:p>
        </p:txBody>
      </p:sp>
    </p:spTree>
    <p:extLst>
      <p:ext uri="{BB962C8B-B14F-4D97-AF65-F5344CB8AC3E}">
        <p14:creationId xmlns:p14="http://schemas.microsoft.com/office/powerpoint/2010/main" val="27305873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ppels-a-projets-cccabtp.fr/"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hyperlink" Target="https://www.appels-a-projets-cccabtp.fr/"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0A426-F475-4EA5-8A66-B58F64E0BDA8}"/>
              </a:ext>
            </a:extLst>
          </p:cNvPr>
          <p:cNvSpPr>
            <a:spLocks noGrp="1"/>
          </p:cNvSpPr>
          <p:nvPr>
            <p:ph type="title"/>
          </p:nvPr>
        </p:nvSpPr>
        <p:spPr>
          <a:xfrm>
            <a:off x="2497155" y="2011680"/>
            <a:ext cx="7114205" cy="3219241"/>
          </a:xfrm>
        </p:spPr>
        <p:txBody>
          <a:bodyPr>
            <a:normAutofit fontScale="90000"/>
          </a:bodyPr>
          <a:lstStyle/>
          <a:p>
            <a:pPr algn="ctr"/>
            <a:br>
              <a:rPr lang="fr-FR"/>
            </a:br>
            <a:r>
              <a:rPr lang="fr-FR"/>
              <a:t>PROGRAMMATION ET MODALITES</a:t>
            </a:r>
            <a:br>
              <a:rPr lang="fr-FR"/>
            </a:br>
            <a:br>
              <a:rPr lang="fr-FR"/>
            </a:br>
            <a:r>
              <a:rPr lang="fr-FR"/>
              <a:t>Appel à Projets </a:t>
            </a:r>
            <a:br>
              <a:rPr lang="fr-FR"/>
            </a:br>
            <a:r>
              <a:rPr lang="fr-FR"/>
              <a:t>et</a:t>
            </a:r>
            <a:br>
              <a:rPr lang="fr-FR"/>
            </a:br>
            <a:r>
              <a:rPr lang="fr-FR"/>
              <a:t>Appel à Candidatures</a:t>
            </a:r>
            <a:br>
              <a:rPr lang="fr-FR"/>
            </a:br>
            <a:br>
              <a:rPr lang="fr-FR"/>
            </a:br>
            <a:r>
              <a:rPr lang="fr-FR"/>
              <a:t>2023</a:t>
            </a:r>
          </a:p>
        </p:txBody>
      </p:sp>
      <p:sp>
        <p:nvSpPr>
          <p:cNvPr id="3" name="ZoneTexte 2">
            <a:extLst>
              <a:ext uri="{FF2B5EF4-FFF2-40B4-BE49-F238E27FC236}">
                <a16:creationId xmlns:a16="http://schemas.microsoft.com/office/drawing/2014/main" id="{ABFE699B-10C4-45B0-908B-510FAFE23F89}"/>
              </a:ext>
            </a:extLst>
          </p:cNvPr>
          <p:cNvSpPr txBox="1"/>
          <p:nvPr/>
        </p:nvSpPr>
        <p:spPr>
          <a:xfrm>
            <a:off x="426720" y="6024880"/>
            <a:ext cx="6390640" cy="523220"/>
          </a:xfrm>
          <a:prstGeom prst="rect">
            <a:avLst/>
          </a:prstGeom>
          <a:noFill/>
        </p:spPr>
        <p:txBody>
          <a:bodyPr wrap="square" rtlCol="0">
            <a:spAutoFit/>
          </a:bodyPr>
          <a:lstStyle/>
          <a:p>
            <a:r>
              <a:rPr lang="fr-FR" sz="1400" b="1"/>
              <a:t>Direction des Appels à Projets et des Expérimentations : 19/01/2023</a:t>
            </a:r>
          </a:p>
          <a:p>
            <a:r>
              <a:rPr lang="fr-FR" sz="1400" b="1"/>
              <a:t>Mise à jour 20/07/23</a:t>
            </a:r>
          </a:p>
        </p:txBody>
      </p:sp>
      <p:pic>
        <p:nvPicPr>
          <p:cNvPr id="4" name="Image 3" descr="Une image contenant texte&#10;&#10;Description générée automatiquement">
            <a:extLst>
              <a:ext uri="{FF2B5EF4-FFF2-40B4-BE49-F238E27FC236}">
                <a16:creationId xmlns:a16="http://schemas.microsoft.com/office/drawing/2014/main" id="{56A09656-9545-4CBC-8405-F09C96176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 y="393263"/>
            <a:ext cx="2795451" cy="1732853"/>
          </a:xfrm>
          <a:prstGeom prst="rect">
            <a:avLst/>
          </a:prstGeom>
        </p:spPr>
      </p:pic>
    </p:spTree>
    <p:extLst>
      <p:ext uri="{BB962C8B-B14F-4D97-AF65-F5344CB8AC3E}">
        <p14:creationId xmlns:p14="http://schemas.microsoft.com/office/powerpoint/2010/main" val="345367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512BA76A-53DF-4B54-BF20-E8308582BA46}"/>
              </a:ext>
            </a:extLst>
          </p:cNvPr>
          <p:cNvSpPr txBox="1">
            <a:spLocks/>
          </p:cNvSpPr>
          <p:nvPr/>
        </p:nvSpPr>
        <p:spPr>
          <a:xfrm>
            <a:off x="353397" y="160794"/>
            <a:ext cx="11186395" cy="696933"/>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1867" kern="1200">
                <a:solidFill>
                  <a:schemeClr val="tx1"/>
                </a:solidFill>
                <a:latin typeface="Arial Black"/>
                <a:ea typeface="+mj-ea"/>
                <a:cs typeface="Arial Black"/>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fr-FR" sz="1870" b="0" i="0" u="none" strike="noStrike" kern="1200" cap="none" spc="0" normalizeH="0" baseline="0" noProof="0">
                <a:ln>
                  <a:noFill/>
                </a:ln>
                <a:solidFill>
                  <a:prstClr val="black"/>
                </a:solidFill>
                <a:effectLst/>
                <a:uLnTx/>
                <a:uFillTx/>
                <a:latin typeface="Arial Black"/>
                <a:ea typeface="+mj-ea"/>
              </a:rPr>
              <a:t>Appel à candidatures 2023 – Thématiques</a:t>
            </a:r>
          </a:p>
        </p:txBody>
      </p:sp>
      <p:cxnSp>
        <p:nvCxnSpPr>
          <p:cNvPr id="25" name="Connecteur droit avec flèche 24">
            <a:extLst>
              <a:ext uri="{FF2B5EF4-FFF2-40B4-BE49-F238E27FC236}">
                <a16:creationId xmlns:a16="http://schemas.microsoft.com/office/drawing/2014/main" id="{81B34B25-C962-40C5-9844-E04E72623F33}"/>
              </a:ext>
            </a:extLst>
          </p:cNvPr>
          <p:cNvCxnSpPr>
            <a:cxnSpLocks/>
          </p:cNvCxnSpPr>
          <p:nvPr/>
        </p:nvCxnSpPr>
        <p:spPr bwMode="auto">
          <a:xfrm>
            <a:off x="658709" y="1358965"/>
            <a:ext cx="3" cy="533321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30" name="Ellipse 29">
            <a:extLst>
              <a:ext uri="{FF2B5EF4-FFF2-40B4-BE49-F238E27FC236}">
                <a16:creationId xmlns:a16="http://schemas.microsoft.com/office/drawing/2014/main" id="{F756E081-EEF6-4268-9DB0-122D96A88107}"/>
              </a:ext>
            </a:extLst>
          </p:cNvPr>
          <p:cNvSpPr/>
          <p:nvPr/>
        </p:nvSpPr>
        <p:spPr bwMode="auto">
          <a:xfrm>
            <a:off x="70382" y="3075894"/>
            <a:ext cx="1164211"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VII</a:t>
            </a:r>
          </a:p>
        </p:txBody>
      </p:sp>
      <p:grpSp>
        <p:nvGrpSpPr>
          <p:cNvPr id="42" name="Group 18">
            <a:extLst>
              <a:ext uri="{FF2B5EF4-FFF2-40B4-BE49-F238E27FC236}">
                <a16:creationId xmlns:a16="http://schemas.microsoft.com/office/drawing/2014/main" id="{CAC3DBB8-500E-4FD3-B12F-700A1B50EAFB}"/>
              </a:ext>
            </a:extLst>
          </p:cNvPr>
          <p:cNvGrpSpPr>
            <a:grpSpLocks/>
          </p:cNvGrpSpPr>
          <p:nvPr/>
        </p:nvGrpSpPr>
        <p:grpSpPr bwMode="auto">
          <a:xfrm>
            <a:off x="4417388" y="3075894"/>
            <a:ext cx="7475485" cy="1795362"/>
            <a:chOff x="4971986" y="406380"/>
            <a:chExt cx="5683214" cy="1967470"/>
          </a:xfrm>
        </p:grpSpPr>
        <p:sp>
          <p:nvSpPr>
            <p:cNvPr id="43" name="Rectangle 42">
              <a:extLst>
                <a:ext uri="{FF2B5EF4-FFF2-40B4-BE49-F238E27FC236}">
                  <a16:creationId xmlns:a16="http://schemas.microsoft.com/office/drawing/2014/main" id="{18D44A3B-57FF-4928-A65D-94B92B642FE0}"/>
                </a:ext>
              </a:extLst>
            </p:cNvPr>
            <p:cNvSpPr/>
            <p:nvPr/>
          </p:nvSpPr>
          <p:spPr>
            <a:xfrm>
              <a:off x="4971986" y="485077"/>
              <a:ext cx="5683214" cy="1888773"/>
            </a:xfrm>
            <a:prstGeom prst="rect">
              <a:avLst/>
            </a:prstGeom>
            <a:noFill/>
            <a:ln w="9525" cap="flat" cmpd="sng" algn="ctr">
              <a:noFill/>
              <a:prstDash val="solid"/>
              <a:round/>
              <a:headEnd type="none" w="med" len="med"/>
              <a:tailEnd type="none" w="med" len="med"/>
            </a:ln>
            <a:effectLst/>
          </p:spPr>
          <p:txBody>
            <a:bodyPr wrap="square" lIns="108000" tIns="0" rIns="0" bIns="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4 - Intégrer les textes de littérature professionnelle « Vies de chantier » dans la formation des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apprentis et enseignement général</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5 - Développer des sujets d’épreuves certificatives des brevets professionnels du secteur du</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BTP</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6 - Mettre en place des sections d’apprentis à composante européenne (CAP, Brevet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Professionnel, Bac Pro)</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7 - Développer l’apprentissage du français pour les étrangers (FLE) pour les équipes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pédagogiques et éducatives des OF.A</a:t>
              </a:r>
            </a:p>
          </p:txBody>
        </p:sp>
        <p:cxnSp>
          <p:nvCxnSpPr>
            <p:cNvPr id="44" name="Connecteur droit 50">
              <a:extLst>
                <a:ext uri="{FF2B5EF4-FFF2-40B4-BE49-F238E27FC236}">
                  <a16:creationId xmlns:a16="http://schemas.microsoft.com/office/drawing/2014/main" id="{A0D4A5C7-8202-4A54-AFC5-F37C9E2C6987}"/>
                </a:ext>
              </a:extLst>
            </p:cNvPr>
            <p:cNvCxnSpPr>
              <a:cxnSpLocks noChangeShapeType="1"/>
            </p:cNvCxnSpPr>
            <p:nvPr/>
          </p:nvCxnSpPr>
          <p:spPr bwMode="auto">
            <a:xfrm>
              <a:off x="4971986" y="406380"/>
              <a:ext cx="6350" cy="1915881"/>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grpSp>
      <p:sp>
        <p:nvSpPr>
          <p:cNvPr id="19" name="Rectangle 20">
            <a:extLst>
              <a:ext uri="{FF2B5EF4-FFF2-40B4-BE49-F238E27FC236}">
                <a16:creationId xmlns:a16="http://schemas.microsoft.com/office/drawing/2014/main" id="{00230D66-9D6E-49EB-831C-6A8BC010F475}"/>
              </a:ext>
            </a:extLst>
          </p:cNvPr>
          <p:cNvSpPr>
            <a:spLocks noChangeArrowheads="1"/>
          </p:cNvSpPr>
          <p:nvPr/>
        </p:nvSpPr>
        <p:spPr bwMode="auto">
          <a:xfrm>
            <a:off x="854753" y="3159537"/>
            <a:ext cx="3579807"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Développement des compétences</a:t>
            </a:r>
          </a:p>
        </p:txBody>
      </p:sp>
      <p:sp>
        <p:nvSpPr>
          <p:cNvPr id="39" name="Ellipse 38">
            <a:extLst>
              <a:ext uri="{FF2B5EF4-FFF2-40B4-BE49-F238E27FC236}">
                <a16:creationId xmlns:a16="http://schemas.microsoft.com/office/drawing/2014/main" id="{A02D5EE3-BAA7-40E5-933D-9E78F56E9C46}"/>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6</a:t>
            </a:r>
          </a:p>
        </p:txBody>
      </p:sp>
      <p:sp>
        <p:nvSpPr>
          <p:cNvPr id="33" name="Ellipse 32">
            <a:extLst>
              <a:ext uri="{FF2B5EF4-FFF2-40B4-BE49-F238E27FC236}">
                <a16:creationId xmlns:a16="http://schemas.microsoft.com/office/drawing/2014/main" id="{A3617F85-AD68-4187-BDD1-A8E957616797}"/>
              </a:ext>
            </a:extLst>
          </p:cNvPr>
          <p:cNvSpPr/>
          <p:nvPr/>
        </p:nvSpPr>
        <p:spPr bwMode="auto">
          <a:xfrm>
            <a:off x="268411" y="1026327"/>
            <a:ext cx="859842"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III</a:t>
            </a:r>
            <a:endParaRPr kumimoji="0" lang="fr-FR" sz="20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endParaRPr>
          </a:p>
        </p:txBody>
      </p:sp>
      <p:grpSp>
        <p:nvGrpSpPr>
          <p:cNvPr id="34" name="Group 18">
            <a:extLst>
              <a:ext uri="{FF2B5EF4-FFF2-40B4-BE49-F238E27FC236}">
                <a16:creationId xmlns:a16="http://schemas.microsoft.com/office/drawing/2014/main" id="{11C08B92-501C-44B8-BC96-EEE22D819AB9}"/>
              </a:ext>
            </a:extLst>
          </p:cNvPr>
          <p:cNvGrpSpPr>
            <a:grpSpLocks/>
          </p:cNvGrpSpPr>
          <p:nvPr/>
        </p:nvGrpSpPr>
        <p:grpSpPr bwMode="auto">
          <a:xfrm>
            <a:off x="4397966" y="711720"/>
            <a:ext cx="7475485" cy="1273091"/>
            <a:chOff x="4979161" y="1164647"/>
            <a:chExt cx="5683214" cy="998804"/>
          </a:xfrm>
        </p:grpSpPr>
        <p:sp>
          <p:nvSpPr>
            <p:cNvPr id="35" name="Rectangle 34">
              <a:extLst>
                <a:ext uri="{FF2B5EF4-FFF2-40B4-BE49-F238E27FC236}">
                  <a16:creationId xmlns:a16="http://schemas.microsoft.com/office/drawing/2014/main" id="{D2BBA55D-10A7-43CB-9ED0-26DEDE57261A}"/>
                </a:ext>
              </a:extLst>
            </p:cNvPr>
            <p:cNvSpPr/>
            <p:nvPr/>
          </p:nvSpPr>
          <p:spPr>
            <a:xfrm>
              <a:off x="4979161" y="1393489"/>
              <a:ext cx="5683214" cy="338052"/>
            </a:xfrm>
            <a:prstGeom prst="rect">
              <a:avLst/>
            </a:prstGeom>
            <a:solidFill>
              <a:schemeClr val="bg1"/>
            </a:solidFill>
            <a:ln w="9525" cap="flat" cmpd="sng" algn="ctr">
              <a:noFill/>
              <a:prstDash val="solid"/>
              <a:round/>
              <a:headEnd type="none" w="med" len="med"/>
              <a:tailEnd type="none" w="med" len="med"/>
            </a:ln>
            <a:effectLst/>
          </p:spPr>
          <p:txBody>
            <a:bodyPr wrap="square" lIns="108000" tIns="0" rIns="0" bIns="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1 -  Aide à la rédaction et présentation des projets en réponse aux appels à projets du CCCA-</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BTP</a:t>
              </a:r>
            </a:p>
          </p:txBody>
        </p:sp>
        <p:cxnSp>
          <p:nvCxnSpPr>
            <p:cNvPr id="36" name="Connecteur droit 50">
              <a:extLst>
                <a:ext uri="{FF2B5EF4-FFF2-40B4-BE49-F238E27FC236}">
                  <a16:creationId xmlns:a16="http://schemas.microsoft.com/office/drawing/2014/main" id="{D5DBCDCE-0FDA-41A9-BA6D-B61EF84115DA}"/>
                </a:ext>
              </a:extLst>
            </p:cNvPr>
            <p:cNvCxnSpPr>
              <a:cxnSpLocks noChangeShapeType="1"/>
            </p:cNvCxnSpPr>
            <p:nvPr/>
          </p:nvCxnSpPr>
          <p:spPr bwMode="auto">
            <a:xfrm>
              <a:off x="4984653" y="1164647"/>
              <a:ext cx="3781" cy="998804"/>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grpSp>
      <p:sp>
        <p:nvSpPr>
          <p:cNvPr id="37" name="Rectangle 36">
            <a:extLst>
              <a:ext uri="{FF2B5EF4-FFF2-40B4-BE49-F238E27FC236}">
                <a16:creationId xmlns:a16="http://schemas.microsoft.com/office/drawing/2014/main" id="{C8299876-B272-481B-9113-D88E196973A5}"/>
              </a:ext>
            </a:extLst>
          </p:cNvPr>
          <p:cNvSpPr/>
          <p:nvPr/>
        </p:nvSpPr>
        <p:spPr bwMode="auto">
          <a:xfrm>
            <a:off x="4397965" y="1511859"/>
            <a:ext cx="7475485" cy="1508105"/>
          </a:xfrm>
          <a:prstGeom prst="rect">
            <a:avLst/>
          </a:prstGeom>
          <a:noFill/>
          <a:ln w="9525" cap="flat" cmpd="sng" algn="ctr">
            <a:noFill/>
            <a:prstDash val="solid"/>
            <a:round/>
            <a:headEnd type="none" w="med" len="med"/>
            <a:tailEnd type="none" w="med" len="med"/>
          </a:ln>
          <a:effectLst/>
        </p:spPr>
        <p:txBody>
          <a:bodyPr wrap="square" lIns="108000" tIns="0" rIns="0" bIns="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2 - Aide à la finalisation des projets en vue de la diffusion gratuite des productions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3 - Créer un évènement novateur pour développer la captation des jeunes ou développer les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partenariats avec les comptes clefs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sng"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Spécial TP </a:t>
            </a: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Développer les compétences des chefs de chantiers, chefs d’équipes et conducteurs de travaux en transition écologique ainsi que les collaborateurs internes des OF.A.</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endParaRPr>
          </a:p>
        </p:txBody>
      </p:sp>
      <p:sp>
        <p:nvSpPr>
          <p:cNvPr id="32" name="Rectangle 5">
            <a:extLst>
              <a:ext uri="{FF2B5EF4-FFF2-40B4-BE49-F238E27FC236}">
                <a16:creationId xmlns:a16="http://schemas.microsoft.com/office/drawing/2014/main" id="{1297EC8F-7928-4FB6-A702-9590C5601CAB}"/>
              </a:ext>
            </a:extLst>
          </p:cNvPr>
          <p:cNvSpPr>
            <a:spLocks noChangeArrowheads="1"/>
          </p:cNvSpPr>
          <p:nvPr/>
        </p:nvSpPr>
        <p:spPr bwMode="auto">
          <a:xfrm>
            <a:off x="910233" y="1075979"/>
            <a:ext cx="3579815" cy="6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Innovation, performance et énergétique des OF.A du BTP</a:t>
            </a:r>
          </a:p>
        </p:txBody>
      </p:sp>
    </p:spTree>
    <p:extLst>
      <p:ext uri="{BB962C8B-B14F-4D97-AF65-F5344CB8AC3E}">
        <p14:creationId xmlns:p14="http://schemas.microsoft.com/office/powerpoint/2010/main" val="73460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512BA76A-53DF-4B54-BF20-E8308582BA46}"/>
              </a:ext>
            </a:extLst>
          </p:cNvPr>
          <p:cNvSpPr txBox="1">
            <a:spLocks/>
          </p:cNvSpPr>
          <p:nvPr/>
        </p:nvSpPr>
        <p:spPr>
          <a:xfrm>
            <a:off x="353397" y="160794"/>
            <a:ext cx="11186395" cy="696933"/>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1867" kern="1200">
                <a:solidFill>
                  <a:schemeClr val="tx1"/>
                </a:solidFill>
                <a:latin typeface="Arial Black"/>
                <a:ea typeface="+mj-ea"/>
                <a:cs typeface="Arial Black"/>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fr-FR" sz="1870" b="0" i="0" u="none" strike="noStrike" kern="1200" cap="none" spc="0" normalizeH="0" baseline="0" noProof="0">
                <a:ln>
                  <a:noFill/>
                </a:ln>
                <a:solidFill>
                  <a:prstClr val="black"/>
                </a:solidFill>
                <a:effectLst/>
                <a:uLnTx/>
                <a:uFillTx/>
                <a:latin typeface="Arial Black"/>
                <a:ea typeface="+mj-ea"/>
              </a:rPr>
              <a:t>Appel à candidatures 2023 – Thématiques</a:t>
            </a:r>
          </a:p>
        </p:txBody>
      </p:sp>
      <p:cxnSp>
        <p:nvCxnSpPr>
          <p:cNvPr id="25" name="Connecteur droit avec flèche 24">
            <a:extLst>
              <a:ext uri="{FF2B5EF4-FFF2-40B4-BE49-F238E27FC236}">
                <a16:creationId xmlns:a16="http://schemas.microsoft.com/office/drawing/2014/main" id="{81B34B25-C962-40C5-9844-E04E72623F33}"/>
              </a:ext>
            </a:extLst>
          </p:cNvPr>
          <p:cNvCxnSpPr>
            <a:cxnSpLocks/>
          </p:cNvCxnSpPr>
          <p:nvPr/>
        </p:nvCxnSpPr>
        <p:spPr bwMode="auto">
          <a:xfrm>
            <a:off x="658709" y="1358965"/>
            <a:ext cx="3" cy="533321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27" name="Ellipse 26">
            <a:extLst>
              <a:ext uri="{FF2B5EF4-FFF2-40B4-BE49-F238E27FC236}">
                <a16:creationId xmlns:a16="http://schemas.microsoft.com/office/drawing/2014/main" id="{44DDB84F-031E-46FD-B856-E374A7EFF574}"/>
              </a:ext>
            </a:extLst>
          </p:cNvPr>
          <p:cNvSpPr/>
          <p:nvPr/>
        </p:nvSpPr>
        <p:spPr bwMode="auto">
          <a:xfrm>
            <a:off x="21818" y="1234773"/>
            <a:ext cx="1273779"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VIII</a:t>
            </a:r>
          </a:p>
        </p:txBody>
      </p:sp>
      <p:sp>
        <p:nvSpPr>
          <p:cNvPr id="29" name="Ellipse 28">
            <a:extLst>
              <a:ext uri="{FF2B5EF4-FFF2-40B4-BE49-F238E27FC236}">
                <a16:creationId xmlns:a16="http://schemas.microsoft.com/office/drawing/2014/main" id="{E5C44CB2-D0C7-4E52-9638-A8E9F92FFBB4}"/>
              </a:ext>
            </a:extLst>
          </p:cNvPr>
          <p:cNvSpPr/>
          <p:nvPr/>
        </p:nvSpPr>
        <p:spPr bwMode="auto">
          <a:xfrm>
            <a:off x="292905" y="2641136"/>
            <a:ext cx="719167"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IX</a:t>
            </a:r>
          </a:p>
        </p:txBody>
      </p:sp>
      <p:sp>
        <p:nvSpPr>
          <p:cNvPr id="9" name="Rectangle 5">
            <a:extLst>
              <a:ext uri="{FF2B5EF4-FFF2-40B4-BE49-F238E27FC236}">
                <a16:creationId xmlns:a16="http://schemas.microsoft.com/office/drawing/2014/main" id="{1615AB4C-CE7C-4138-BDC9-3751F7BB75FF}"/>
              </a:ext>
            </a:extLst>
          </p:cNvPr>
          <p:cNvSpPr>
            <a:spLocks noChangeArrowheads="1"/>
          </p:cNvSpPr>
          <p:nvPr/>
        </p:nvSpPr>
        <p:spPr bwMode="auto">
          <a:xfrm>
            <a:off x="910234" y="1260815"/>
            <a:ext cx="3579815" cy="6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Diversification des actions de formation</a:t>
            </a:r>
          </a:p>
        </p:txBody>
      </p:sp>
      <p:sp>
        <p:nvSpPr>
          <p:cNvPr id="16" name="Rectangle 15">
            <a:extLst>
              <a:ext uri="{FF2B5EF4-FFF2-40B4-BE49-F238E27FC236}">
                <a16:creationId xmlns:a16="http://schemas.microsoft.com/office/drawing/2014/main" id="{11A67BE3-5C83-4985-B652-341DD5669B41}"/>
              </a:ext>
            </a:extLst>
          </p:cNvPr>
          <p:cNvSpPr>
            <a:spLocks noChangeArrowheads="1"/>
          </p:cNvSpPr>
          <p:nvPr/>
        </p:nvSpPr>
        <p:spPr bwMode="auto">
          <a:xfrm>
            <a:off x="799266" y="2715078"/>
            <a:ext cx="3690783"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Accompagnement des jeunes</a:t>
            </a:r>
          </a:p>
        </p:txBody>
      </p:sp>
      <p:grpSp>
        <p:nvGrpSpPr>
          <p:cNvPr id="24" name="Group 18">
            <a:extLst>
              <a:ext uri="{FF2B5EF4-FFF2-40B4-BE49-F238E27FC236}">
                <a16:creationId xmlns:a16="http://schemas.microsoft.com/office/drawing/2014/main" id="{7900C72D-D1E9-486C-9393-55C0877A0B96}"/>
              </a:ext>
            </a:extLst>
          </p:cNvPr>
          <p:cNvGrpSpPr>
            <a:grpSpLocks/>
          </p:cNvGrpSpPr>
          <p:nvPr/>
        </p:nvGrpSpPr>
        <p:grpSpPr bwMode="auto">
          <a:xfrm>
            <a:off x="4372318" y="1346980"/>
            <a:ext cx="7451600" cy="2416845"/>
            <a:chOff x="4937572" y="-257742"/>
            <a:chExt cx="5683214" cy="2648538"/>
          </a:xfrm>
        </p:grpSpPr>
        <p:sp>
          <p:nvSpPr>
            <p:cNvPr id="26" name="Rectangle 25">
              <a:extLst>
                <a:ext uri="{FF2B5EF4-FFF2-40B4-BE49-F238E27FC236}">
                  <a16:creationId xmlns:a16="http://schemas.microsoft.com/office/drawing/2014/main" id="{DEEEF559-E5C4-48FC-AC4B-38E6DF6096AA}"/>
                </a:ext>
              </a:extLst>
            </p:cNvPr>
            <p:cNvSpPr/>
            <p:nvPr/>
          </p:nvSpPr>
          <p:spPr>
            <a:xfrm>
              <a:off x="4937572" y="1210309"/>
              <a:ext cx="5683214" cy="1180487"/>
            </a:xfrm>
            <a:prstGeom prst="rect">
              <a:avLst/>
            </a:prstGeom>
            <a:noFill/>
            <a:ln w="9525" cap="flat" cmpd="sng" algn="ctr">
              <a:noFill/>
              <a:prstDash val="solid"/>
              <a:round/>
              <a:headEnd type="none" w="med" len="med"/>
              <a:tailEnd type="none" w="med" len="med"/>
            </a:ln>
            <a:effectLst/>
          </p:spPr>
          <p:txBody>
            <a:bodyPr wrap="square" lIns="108000" tIns="0" rIns="0" bIns="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12 -  Optimisation des process recrutement et placement des jeunes par la mise en place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d’un outil pour faciliter la mise en relation entre les offres d’entreprises et les prospects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apprenants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13 -   Mise en place d’un Réseau d’anciens au sein des OF.A pour développer la fidélisation  </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et la cooptation des jeunes</a:t>
              </a:r>
            </a:p>
          </p:txBody>
        </p:sp>
        <p:cxnSp>
          <p:nvCxnSpPr>
            <p:cNvPr id="31" name="Connecteur droit 50">
              <a:extLst>
                <a:ext uri="{FF2B5EF4-FFF2-40B4-BE49-F238E27FC236}">
                  <a16:creationId xmlns:a16="http://schemas.microsoft.com/office/drawing/2014/main" id="{75D48F5C-0301-4C52-BD02-24438AD23A0E}"/>
                </a:ext>
              </a:extLst>
            </p:cNvPr>
            <p:cNvCxnSpPr>
              <a:cxnSpLocks noChangeShapeType="1"/>
            </p:cNvCxnSpPr>
            <p:nvPr/>
          </p:nvCxnSpPr>
          <p:spPr bwMode="auto">
            <a:xfrm>
              <a:off x="4978317" y="-257742"/>
              <a:ext cx="6726" cy="1281671"/>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grpSp>
      <p:sp>
        <p:nvSpPr>
          <p:cNvPr id="39" name="Ellipse 38">
            <a:extLst>
              <a:ext uri="{FF2B5EF4-FFF2-40B4-BE49-F238E27FC236}">
                <a16:creationId xmlns:a16="http://schemas.microsoft.com/office/drawing/2014/main" id="{A02D5EE3-BAA7-40E5-933D-9E78F56E9C46}"/>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6</a:t>
            </a:r>
          </a:p>
        </p:txBody>
      </p:sp>
      <p:sp>
        <p:nvSpPr>
          <p:cNvPr id="38" name="ZoneTexte 37">
            <a:extLst>
              <a:ext uri="{FF2B5EF4-FFF2-40B4-BE49-F238E27FC236}">
                <a16:creationId xmlns:a16="http://schemas.microsoft.com/office/drawing/2014/main" id="{34569E77-5AD9-48F2-81E8-FCEFB71F8CA9}"/>
              </a:ext>
            </a:extLst>
          </p:cNvPr>
          <p:cNvSpPr txBox="1"/>
          <p:nvPr/>
        </p:nvSpPr>
        <p:spPr>
          <a:xfrm>
            <a:off x="4386596" y="1346980"/>
            <a:ext cx="7526777" cy="116955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8 - Soutenir le développement des formations supérieures par des solutions dédiées pour</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faire face aux besoins de main-d'œuvre</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9 -  Accompagner les jeunes en technique de recherche d’entreprises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10 - Développer  la démarche de recrutement des jeunes femmes dans le BTP </a:t>
            </a:r>
            <a:endParaRPr kumimoji="0" lang="fr-FR" sz="1400" b="0" i="1"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11 - BTP-BTP « Bien dans ta peau, Bien dans ton poste »</a:t>
            </a:r>
          </a:p>
        </p:txBody>
      </p:sp>
      <p:sp>
        <p:nvSpPr>
          <p:cNvPr id="49" name="ZoneTexte 48">
            <a:extLst>
              <a:ext uri="{FF2B5EF4-FFF2-40B4-BE49-F238E27FC236}">
                <a16:creationId xmlns:a16="http://schemas.microsoft.com/office/drawing/2014/main" id="{DBE8E6FD-A197-48F6-8A3D-734F28EECB79}"/>
              </a:ext>
            </a:extLst>
          </p:cNvPr>
          <p:cNvSpPr txBox="1"/>
          <p:nvPr/>
        </p:nvSpPr>
        <p:spPr>
          <a:xfrm>
            <a:off x="4372318" y="3871685"/>
            <a:ext cx="6101080" cy="307777"/>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14-   </a:t>
            </a:r>
            <a:r>
              <a:rPr kumimoji="0" lang="fr-FR" sz="1400" b="0" i="0" u="none" strike="noStrike" kern="1200" cap="none" spc="0" normalizeH="0" baseline="0" noProof="0" err="1">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Pass</a:t>
            </a: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jeune apprentissage BTP</a:t>
            </a:r>
          </a:p>
        </p:txBody>
      </p:sp>
      <p:cxnSp>
        <p:nvCxnSpPr>
          <p:cNvPr id="11" name="Connecteur droit 50">
            <a:extLst>
              <a:ext uri="{FF2B5EF4-FFF2-40B4-BE49-F238E27FC236}">
                <a16:creationId xmlns:a16="http://schemas.microsoft.com/office/drawing/2014/main" id="{81F8A5DF-253D-D417-21E4-9ABE81D0E090}"/>
              </a:ext>
            </a:extLst>
          </p:cNvPr>
          <p:cNvCxnSpPr>
            <a:cxnSpLocks noChangeShapeType="1"/>
          </p:cNvCxnSpPr>
          <p:nvPr/>
        </p:nvCxnSpPr>
        <p:spPr bwMode="auto">
          <a:xfrm>
            <a:off x="4434560" y="2715078"/>
            <a:ext cx="0" cy="2243769"/>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sp>
        <p:nvSpPr>
          <p:cNvPr id="15" name="ZoneTexte 14">
            <a:extLst>
              <a:ext uri="{FF2B5EF4-FFF2-40B4-BE49-F238E27FC236}">
                <a16:creationId xmlns:a16="http://schemas.microsoft.com/office/drawing/2014/main" id="{794A7088-0825-92B9-545D-463D1291A9A6}"/>
              </a:ext>
            </a:extLst>
          </p:cNvPr>
          <p:cNvSpPr txBox="1"/>
          <p:nvPr/>
        </p:nvSpPr>
        <p:spPr>
          <a:xfrm>
            <a:off x="4428541" y="4327906"/>
            <a:ext cx="7193011" cy="523220"/>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15 -   Les Jeux des Apprentis BTP 2024 : Valoriser les bienfaits de la pratique sportive en équipe au quotidien par la participation à un événement sportif </a:t>
            </a:r>
          </a:p>
        </p:txBody>
      </p:sp>
    </p:spTree>
    <p:extLst>
      <p:ext uri="{BB962C8B-B14F-4D97-AF65-F5344CB8AC3E}">
        <p14:creationId xmlns:p14="http://schemas.microsoft.com/office/powerpoint/2010/main" val="128233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79367"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98509"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917651"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1083"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60225"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636794"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AàC</a:t>
            </a:r>
            <a:r>
              <a:rPr lang="fr-FR" sz="1870" b="1">
                <a:latin typeface="Arial Black" panose="020B0A04020102020204" pitchFamily="34" charset="0"/>
                <a:cs typeface="Arial" panose="020B0604020202020204" pitchFamily="34" charset="0"/>
              </a:rPr>
              <a:t> 2023</a:t>
            </a:r>
          </a:p>
        </p:txBody>
      </p:sp>
      <p:cxnSp>
        <p:nvCxnSpPr>
          <p:cNvPr id="11" name="Connecteur droit 10">
            <a:extLst>
              <a:ext uri="{FF2B5EF4-FFF2-40B4-BE49-F238E27FC236}">
                <a16:creationId xmlns:a16="http://schemas.microsoft.com/office/drawing/2014/main" id="{BD926137-0531-423F-8197-29D279958643}"/>
              </a:ext>
            </a:extLst>
          </p:cNvPr>
          <p:cNvCxnSpPr>
            <a:cxnSpLocks/>
          </p:cNvCxnSpPr>
          <p:nvPr/>
        </p:nvCxnSpPr>
        <p:spPr>
          <a:xfrm>
            <a:off x="174000" y="3516684"/>
            <a:ext cx="1838055" cy="0"/>
          </a:xfrm>
          <a:prstGeom prst="line">
            <a:avLst/>
          </a:prstGeom>
        </p:spPr>
        <p:style>
          <a:lnRef idx="3">
            <a:schemeClr val="accent3"/>
          </a:lnRef>
          <a:fillRef idx="0">
            <a:schemeClr val="accent3"/>
          </a:fillRef>
          <a:effectRef idx="2">
            <a:schemeClr val="accent3"/>
          </a:effectRef>
          <a:fontRef idx="minor">
            <a:schemeClr val="tx1"/>
          </a:fontRef>
        </p:style>
      </p:cxnSp>
      <p:sp>
        <p:nvSpPr>
          <p:cNvPr id="112" name="Flèche : chevron 111">
            <a:extLst>
              <a:ext uri="{FF2B5EF4-FFF2-40B4-BE49-F238E27FC236}">
                <a16:creationId xmlns:a16="http://schemas.microsoft.com/office/drawing/2014/main" id="{003B66B6-41B0-400E-B612-905274D7975A}"/>
              </a:ext>
            </a:extLst>
          </p:cNvPr>
          <p:cNvSpPr/>
          <p:nvPr/>
        </p:nvSpPr>
        <p:spPr>
          <a:xfrm>
            <a:off x="2271752" y="165514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31/07/23</a:t>
            </a:r>
          </a:p>
        </p:txBody>
      </p:sp>
      <p:sp>
        <p:nvSpPr>
          <p:cNvPr id="89" name="Flèche : chevron 88">
            <a:extLst>
              <a:ext uri="{FF2B5EF4-FFF2-40B4-BE49-F238E27FC236}">
                <a16:creationId xmlns:a16="http://schemas.microsoft.com/office/drawing/2014/main" id="{3AA3D681-24E7-4038-95E2-0F5A58F9CC2E}"/>
              </a:ext>
            </a:extLst>
          </p:cNvPr>
          <p:cNvSpPr/>
          <p:nvPr/>
        </p:nvSpPr>
        <p:spPr>
          <a:xfrm>
            <a:off x="3984802" y="165514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30/06/24</a:t>
            </a:r>
          </a:p>
        </p:txBody>
      </p:sp>
      <p:sp>
        <p:nvSpPr>
          <p:cNvPr id="76" name="Rectangle : coins arrondis 75">
            <a:extLst>
              <a:ext uri="{FF2B5EF4-FFF2-40B4-BE49-F238E27FC236}">
                <a16:creationId xmlns:a16="http://schemas.microsoft.com/office/drawing/2014/main" id="{FF97CC47-9777-4CCF-9DD3-F3405A9DB5FF}"/>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77" name="Rectangle : coins arrondis 76">
            <a:extLst>
              <a:ext uri="{FF2B5EF4-FFF2-40B4-BE49-F238E27FC236}">
                <a16:creationId xmlns:a16="http://schemas.microsoft.com/office/drawing/2014/main" id="{5BD1AA09-25E8-4766-AADA-E7096C9B0982}"/>
              </a:ext>
            </a:extLst>
          </p:cNvPr>
          <p:cNvSpPr/>
          <p:nvPr/>
        </p:nvSpPr>
        <p:spPr>
          <a:xfrm>
            <a:off x="7142205" y="1075204"/>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80" name="Rectangle : coins arrondis 79">
            <a:extLst>
              <a:ext uri="{FF2B5EF4-FFF2-40B4-BE49-F238E27FC236}">
                <a16:creationId xmlns:a16="http://schemas.microsoft.com/office/drawing/2014/main" id="{A22D8751-860E-4447-95A0-2D074F30FD0A}"/>
              </a:ext>
            </a:extLst>
          </p:cNvPr>
          <p:cNvSpPr/>
          <p:nvPr/>
        </p:nvSpPr>
        <p:spPr>
          <a:xfrm>
            <a:off x="10470664" y="1065690"/>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81" name="Rectangle : coins arrondis 80">
            <a:extLst>
              <a:ext uri="{FF2B5EF4-FFF2-40B4-BE49-F238E27FC236}">
                <a16:creationId xmlns:a16="http://schemas.microsoft.com/office/drawing/2014/main" id="{15A2B925-1713-4CAB-B284-928ECA139185}"/>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sp>
        <p:nvSpPr>
          <p:cNvPr id="82" name="Rectangle : coins arrondis 81">
            <a:extLst>
              <a:ext uri="{FF2B5EF4-FFF2-40B4-BE49-F238E27FC236}">
                <a16:creationId xmlns:a16="http://schemas.microsoft.com/office/drawing/2014/main" id="{31AF5163-3D7D-4335-A3A4-DA1DA6788161}"/>
              </a:ext>
            </a:extLst>
          </p:cNvPr>
          <p:cNvSpPr/>
          <p:nvPr/>
        </p:nvSpPr>
        <p:spPr>
          <a:xfrm>
            <a:off x="54321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sp>
        <p:nvSpPr>
          <p:cNvPr id="87" name="Rectangle : coins arrondis 86">
            <a:extLst>
              <a:ext uri="{FF2B5EF4-FFF2-40B4-BE49-F238E27FC236}">
                <a16:creationId xmlns:a16="http://schemas.microsoft.com/office/drawing/2014/main" id="{B3E16933-3204-4F64-AD1C-96434AAE94F1}"/>
              </a:ext>
            </a:extLst>
          </p:cNvPr>
          <p:cNvSpPr/>
          <p:nvPr/>
        </p:nvSpPr>
        <p:spPr>
          <a:xfrm>
            <a:off x="3794293" y="1057736"/>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88" name="Rectangle : coins arrondis 87">
            <a:extLst>
              <a:ext uri="{FF2B5EF4-FFF2-40B4-BE49-F238E27FC236}">
                <a16:creationId xmlns:a16="http://schemas.microsoft.com/office/drawing/2014/main" id="{EE40FE6E-02C3-4AE0-BF1C-5E8D709A20BF}"/>
              </a:ext>
            </a:extLst>
          </p:cNvPr>
          <p:cNvSpPr/>
          <p:nvPr/>
        </p:nvSpPr>
        <p:spPr>
          <a:xfrm>
            <a:off x="88522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90" name="Ellipse 89">
            <a:extLst>
              <a:ext uri="{FF2B5EF4-FFF2-40B4-BE49-F238E27FC236}">
                <a16:creationId xmlns:a16="http://schemas.microsoft.com/office/drawing/2014/main" id="{0B5A78C5-F176-4465-BF20-280C17056888}"/>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7</a:t>
            </a:r>
          </a:p>
        </p:txBody>
      </p:sp>
      <p:sp>
        <p:nvSpPr>
          <p:cNvPr id="93" name="ZoneTexte 92">
            <a:extLst>
              <a:ext uri="{FF2B5EF4-FFF2-40B4-BE49-F238E27FC236}">
                <a16:creationId xmlns:a16="http://schemas.microsoft.com/office/drawing/2014/main" id="{FA9701A1-E3CF-4858-8DB5-C9FAE1CC2E3D}"/>
              </a:ext>
            </a:extLst>
          </p:cNvPr>
          <p:cNvSpPr txBox="1"/>
          <p:nvPr/>
        </p:nvSpPr>
        <p:spPr>
          <a:xfrm>
            <a:off x="247485" y="4542306"/>
            <a:ext cx="193153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Aide à la finalisation projets</a:t>
            </a:r>
          </a:p>
        </p:txBody>
      </p:sp>
      <p:sp>
        <p:nvSpPr>
          <p:cNvPr id="99" name="ZoneTexte 98">
            <a:extLst>
              <a:ext uri="{FF2B5EF4-FFF2-40B4-BE49-F238E27FC236}">
                <a16:creationId xmlns:a16="http://schemas.microsoft.com/office/drawing/2014/main" id="{CFC67627-DA6F-4E9A-96B7-59EC45841825}"/>
              </a:ext>
            </a:extLst>
          </p:cNvPr>
          <p:cNvSpPr txBox="1"/>
          <p:nvPr/>
        </p:nvSpPr>
        <p:spPr>
          <a:xfrm>
            <a:off x="532395" y="1877740"/>
            <a:ext cx="17004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Aide à la rédaction</a:t>
            </a:r>
          </a:p>
        </p:txBody>
      </p:sp>
      <p:grpSp>
        <p:nvGrpSpPr>
          <p:cNvPr id="13" name="Groupe 12">
            <a:extLst>
              <a:ext uri="{FF2B5EF4-FFF2-40B4-BE49-F238E27FC236}">
                <a16:creationId xmlns:a16="http://schemas.microsoft.com/office/drawing/2014/main" id="{E5184D46-F422-8F45-947F-AD4552BF59ED}"/>
              </a:ext>
            </a:extLst>
          </p:cNvPr>
          <p:cNvGrpSpPr/>
          <p:nvPr/>
        </p:nvGrpSpPr>
        <p:grpSpPr>
          <a:xfrm>
            <a:off x="785042" y="1502250"/>
            <a:ext cx="568617" cy="2961609"/>
            <a:chOff x="766598" y="1487192"/>
            <a:chExt cx="568617" cy="2961609"/>
          </a:xfrm>
        </p:grpSpPr>
        <p:sp>
          <p:nvSpPr>
            <p:cNvPr id="109" name="Ellipse 108">
              <a:extLst>
                <a:ext uri="{FF2B5EF4-FFF2-40B4-BE49-F238E27FC236}">
                  <a16:creationId xmlns:a16="http://schemas.microsoft.com/office/drawing/2014/main" id="{013DAE81-797A-6FD3-6A51-584ADC956FF9}"/>
                </a:ext>
              </a:extLst>
            </p:cNvPr>
            <p:cNvSpPr/>
            <p:nvPr/>
          </p:nvSpPr>
          <p:spPr>
            <a:xfrm>
              <a:off x="831215" y="1487192"/>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1</a:t>
              </a:r>
            </a:p>
          </p:txBody>
        </p:sp>
        <p:sp>
          <p:nvSpPr>
            <p:cNvPr id="111" name="Ellipse 110">
              <a:extLst>
                <a:ext uri="{FF2B5EF4-FFF2-40B4-BE49-F238E27FC236}">
                  <a16:creationId xmlns:a16="http://schemas.microsoft.com/office/drawing/2014/main" id="{E6FE729C-04D9-4A02-9EF5-8EE82829CE50}"/>
                </a:ext>
              </a:extLst>
            </p:cNvPr>
            <p:cNvSpPr/>
            <p:nvPr/>
          </p:nvSpPr>
          <p:spPr>
            <a:xfrm>
              <a:off x="766598" y="4088801"/>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2</a:t>
              </a:r>
            </a:p>
          </p:txBody>
        </p:sp>
      </p:grpSp>
      <p:sp>
        <p:nvSpPr>
          <p:cNvPr id="107" name="Rectangle 106">
            <a:extLst>
              <a:ext uri="{FF2B5EF4-FFF2-40B4-BE49-F238E27FC236}">
                <a16:creationId xmlns:a16="http://schemas.microsoft.com/office/drawing/2014/main" id="{E67822C2-888E-3C5B-152A-47249530BC6C}"/>
              </a:ext>
            </a:extLst>
          </p:cNvPr>
          <p:cNvSpPr/>
          <p:nvPr/>
        </p:nvSpPr>
        <p:spPr>
          <a:xfrm rot="19850236">
            <a:off x="165017" y="1519462"/>
            <a:ext cx="649958" cy="4188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EC00"/>
                </a:solidFill>
                <a:effectLst/>
                <a:uLnTx/>
                <a:uFillTx/>
                <a:latin typeface="Calibri" panose="020F0502020204030204"/>
                <a:ea typeface="+mn-ea"/>
                <a:cs typeface="+mn-cs"/>
              </a:rPr>
              <a:t>Annuel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EC00"/>
                </a:solidFill>
                <a:effectLst/>
                <a:uLnTx/>
                <a:uFillTx/>
                <a:latin typeface="Calibri" panose="020F0502020204030204"/>
                <a:ea typeface="+mn-ea"/>
                <a:cs typeface="+mn-cs"/>
              </a:rPr>
              <a:t>06/22- 06/23</a:t>
            </a:r>
          </a:p>
        </p:txBody>
      </p:sp>
      <p:cxnSp>
        <p:nvCxnSpPr>
          <p:cNvPr id="160" name="Connecteur droit 159">
            <a:extLst>
              <a:ext uri="{FF2B5EF4-FFF2-40B4-BE49-F238E27FC236}">
                <a16:creationId xmlns:a16="http://schemas.microsoft.com/office/drawing/2014/main" id="{A77BE5C4-FF84-E488-1537-652B374C0781}"/>
              </a:ext>
            </a:extLst>
          </p:cNvPr>
          <p:cNvCxnSpPr>
            <a:cxnSpLocks/>
          </p:cNvCxnSpPr>
          <p:nvPr/>
        </p:nvCxnSpPr>
        <p:spPr>
          <a:xfrm>
            <a:off x="179795" y="6795301"/>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210" name="Rectangle 209">
            <a:extLst>
              <a:ext uri="{FF2B5EF4-FFF2-40B4-BE49-F238E27FC236}">
                <a16:creationId xmlns:a16="http://schemas.microsoft.com/office/drawing/2014/main" id="{ECC4D3F2-2BA5-4B39-95E5-904A280A6D2C}"/>
              </a:ext>
            </a:extLst>
          </p:cNvPr>
          <p:cNvSpPr/>
          <p:nvPr/>
        </p:nvSpPr>
        <p:spPr>
          <a:xfrm rot="19850236">
            <a:off x="89901" y="4148245"/>
            <a:ext cx="649958" cy="4188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EC00"/>
                </a:solidFill>
                <a:effectLst/>
                <a:uLnTx/>
                <a:uFillTx/>
                <a:latin typeface="Calibri" panose="020F0502020204030204"/>
                <a:ea typeface="+mn-ea"/>
                <a:cs typeface="+mn-cs"/>
              </a:rPr>
              <a:t>Annuel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EC00"/>
                </a:solidFill>
                <a:effectLst/>
                <a:uLnTx/>
                <a:uFillTx/>
                <a:latin typeface="Calibri" panose="020F0502020204030204"/>
                <a:ea typeface="+mn-ea"/>
                <a:cs typeface="+mn-cs"/>
              </a:rPr>
              <a:t>06/22- 06/23</a:t>
            </a:r>
          </a:p>
        </p:txBody>
      </p:sp>
      <p:sp>
        <p:nvSpPr>
          <p:cNvPr id="2" name="Flèche : chevron 1">
            <a:extLst>
              <a:ext uri="{FF2B5EF4-FFF2-40B4-BE49-F238E27FC236}">
                <a16:creationId xmlns:a16="http://schemas.microsoft.com/office/drawing/2014/main" id="{3B460C1C-B15F-305E-7A34-7B062D8CACC4}"/>
              </a:ext>
            </a:extLst>
          </p:cNvPr>
          <p:cNvSpPr/>
          <p:nvPr/>
        </p:nvSpPr>
        <p:spPr>
          <a:xfrm>
            <a:off x="10707437" y="1588310"/>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17/01/23</a:t>
            </a:r>
          </a:p>
        </p:txBody>
      </p:sp>
      <p:sp>
        <p:nvSpPr>
          <p:cNvPr id="4" name="Flèche : chevron 3">
            <a:extLst>
              <a:ext uri="{FF2B5EF4-FFF2-40B4-BE49-F238E27FC236}">
                <a16:creationId xmlns:a16="http://schemas.microsoft.com/office/drawing/2014/main" id="{10E04FAB-4C8B-DE32-1064-ABAA9FA36747}"/>
              </a:ext>
            </a:extLst>
          </p:cNvPr>
          <p:cNvSpPr/>
          <p:nvPr/>
        </p:nvSpPr>
        <p:spPr>
          <a:xfrm>
            <a:off x="5804155" y="2616257"/>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24/01/23</a:t>
            </a:r>
          </a:p>
        </p:txBody>
      </p:sp>
      <p:sp>
        <p:nvSpPr>
          <p:cNvPr id="5" name="Flèche : chevron 4">
            <a:extLst>
              <a:ext uri="{FF2B5EF4-FFF2-40B4-BE49-F238E27FC236}">
                <a16:creationId xmlns:a16="http://schemas.microsoft.com/office/drawing/2014/main" id="{B5FDEF21-4DE6-902C-51A9-82FE26694539}"/>
              </a:ext>
            </a:extLst>
          </p:cNvPr>
          <p:cNvSpPr/>
          <p:nvPr/>
        </p:nvSpPr>
        <p:spPr>
          <a:xfrm>
            <a:off x="5804155" y="3894631"/>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6" name="Flèche : chevron 5">
            <a:extLst>
              <a:ext uri="{FF2B5EF4-FFF2-40B4-BE49-F238E27FC236}">
                <a16:creationId xmlns:a16="http://schemas.microsoft.com/office/drawing/2014/main" id="{AAAAA732-D108-6865-C797-E91272593C60}"/>
              </a:ext>
            </a:extLst>
          </p:cNvPr>
          <p:cNvSpPr/>
          <p:nvPr/>
        </p:nvSpPr>
        <p:spPr>
          <a:xfrm>
            <a:off x="7354589" y="3034254"/>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21/03/23</a:t>
            </a:r>
          </a:p>
        </p:txBody>
      </p:sp>
      <p:sp>
        <p:nvSpPr>
          <p:cNvPr id="8" name="Flèche : chevron 7">
            <a:extLst>
              <a:ext uri="{FF2B5EF4-FFF2-40B4-BE49-F238E27FC236}">
                <a16:creationId xmlns:a16="http://schemas.microsoft.com/office/drawing/2014/main" id="{3B10BA1F-CFF5-E8BA-F517-4E4269870FD8}"/>
              </a:ext>
            </a:extLst>
          </p:cNvPr>
          <p:cNvSpPr/>
          <p:nvPr/>
        </p:nvSpPr>
        <p:spPr>
          <a:xfrm>
            <a:off x="7354589" y="1588310"/>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20/12/22</a:t>
            </a:r>
          </a:p>
        </p:txBody>
      </p:sp>
      <p:sp>
        <p:nvSpPr>
          <p:cNvPr id="9" name="Flèche : chevron 8">
            <a:extLst>
              <a:ext uri="{FF2B5EF4-FFF2-40B4-BE49-F238E27FC236}">
                <a16:creationId xmlns:a16="http://schemas.microsoft.com/office/drawing/2014/main" id="{75D956A6-D3F5-02AA-C911-0046DEE02047}"/>
              </a:ext>
            </a:extLst>
          </p:cNvPr>
          <p:cNvSpPr/>
          <p:nvPr/>
        </p:nvSpPr>
        <p:spPr>
          <a:xfrm>
            <a:off x="7354589" y="4323002"/>
            <a:ext cx="1285200" cy="360000"/>
          </a:xfrm>
          <a:prstGeom prst="chevron">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0" name="Flèche : chevron 9">
            <a:extLst>
              <a:ext uri="{FF2B5EF4-FFF2-40B4-BE49-F238E27FC236}">
                <a16:creationId xmlns:a16="http://schemas.microsoft.com/office/drawing/2014/main" id="{F1BA22F7-DC63-67CA-E86C-918AE17EE276}"/>
              </a:ext>
            </a:extLst>
          </p:cNvPr>
          <p:cNvSpPr/>
          <p:nvPr/>
        </p:nvSpPr>
        <p:spPr>
          <a:xfrm>
            <a:off x="9053694" y="1588310"/>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05/01/23</a:t>
            </a:r>
          </a:p>
        </p:txBody>
      </p:sp>
      <p:sp>
        <p:nvSpPr>
          <p:cNvPr id="12" name="Flèche : chevron 11">
            <a:extLst>
              <a:ext uri="{FF2B5EF4-FFF2-40B4-BE49-F238E27FC236}">
                <a16:creationId xmlns:a16="http://schemas.microsoft.com/office/drawing/2014/main" id="{85787BFB-63ED-B1C8-DFF3-1D6E0DAF675F}"/>
              </a:ext>
            </a:extLst>
          </p:cNvPr>
          <p:cNvSpPr/>
          <p:nvPr/>
        </p:nvSpPr>
        <p:spPr>
          <a:xfrm>
            <a:off x="5804155" y="2132805"/>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07/12/22</a:t>
            </a:r>
          </a:p>
        </p:txBody>
      </p:sp>
      <p:sp>
        <p:nvSpPr>
          <p:cNvPr id="14" name="Flèche : chevron 13">
            <a:extLst>
              <a:ext uri="{FF2B5EF4-FFF2-40B4-BE49-F238E27FC236}">
                <a16:creationId xmlns:a16="http://schemas.microsoft.com/office/drawing/2014/main" id="{BAAE23F1-6B65-85C0-98D2-897696D18189}"/>
              </a:ext>
            </a:extLst>
          </p:cNvPr>
          <p:cNvSpPr/>
          <p:nvPr/>
        </p:nvSpPr>
        <p:spPr>
          <a:xfrm>
            <a:off x="7354589" y="2616257"/>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21/02/23</a:t>
            </a:r>
          </a:p>
        </p:txBody>
      </p:sp>
      <p:sp>
        <p:nvSpPr>
          <p:cNvPr id="15" name="Flèche : chevron 14">
            <a:extLst>
              <a:ext uri="{FF2B5EF4-FFF2-40B4-BE49-F238E27FC236}">
                <a16:creationId xmlns:a16="http://schemas.microsoft.com/office/drawing/2014/main" id="{CF6EE69D-40EF-07DE-A7EE-232556367B7C}"/>
              </a:ext>
            </a:extLst>
          </p:cNvPr>
          <p:cNvSpPr/>
          <p:nvPr/>
        </p:nvSpPr>
        <p:spPr>
          <a:xfrm>
            <a:off x="5804155" y="3455293"/>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6" name="Flèche : chevron 15">
            <a:extLst>
              <a:ext uri="{FF2B5EF4-FFF2-40B4-BE49-F238E27FC236}">
                <a16:creationId xmlns:a16="http://schemas.microsoft.com/office/drawing/2014/main" id="{4FE9FCF5-3989-83DE-425F-4E513BEE7210}"/>
              </a:ext>
            </a:extLst>
          </p:cNvPr>
          <p:cNvSpPr/>
          <p:nvPr/>
        </p:nvSpPr>
        <p:spPr>
          <a:xfrm>
            <a:off x="7354589" y="3894631"/>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9" name="Flèche : chevron 18">
            <a:extLst>
              <a:ext uri="{FF2B5EF4-FFF2-40B4-BE49-F238E27FC236}">
                <a16:creationId xmlns:a16="http://schemas.microsoft.com/office/drawing/2014/main" id="{540966F7-CA94-D73A-EFBE-0FBE60A486A9}"/>
              </a:ext>
            </a:extLst>
          </p:cNvPr>
          <p:cNvSpPr/>
          <p:nvPr/>
        </p:nvSpPr>
        <p:spPr>
          <a:xfrm>
            <a:off x="5804155" y="1588310"/>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07/12/22</a:t>
            </a:r>
          </a:p>
        </p:txBody>
      </p:sp>
      <p:sp>
        <p:nvSpPr>
          <p:cNvPr id="20" name="Flèche : chevron 19">
            <a:extLst>
              <a:ext uri="{FF2B5EF4-FFF2-40B4-BE49-F238E27FC236}">
                <a16:creationId xmlns:a16="http://schemas.microsoft.com/office/drawing/2014/main" id="{3CCC3908-87F4-18A2-9D41-EC698193C8B2}"/>
              </a:ext>
            </a:extLst>
          </p:cNvPr>
          <p:cNvSpPr/>
          <p:nvPr/>
        </p:nvSpPr>
        <p:spPr>
          <a:xfrm>
            <a:off x="7354589" y="2132805"/>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17/01/23</a:t>
            </a:r>
          </a:p>
        </p:txBody>
      </p:sp>
      <p:sp>
        <p:nvSpPr>
          <p:cNvPr id="21" name="Flèche : chevron 20">
            <a:extLst>
              <a:ext uri="{FF2B5EF4-FFF2-40B4-BE49-F238E27FC236}">
                <a16:creationId xmlns:a16="http://schemas.microsoft.com/office/drawing/2014/main" id="{CDCCF9A2-C57E-F033-2B92-157995F8B05D}"/>
              </a:ext>
            </a:extLst>
          </p:cNvPr>
          <p:cNvSpPr/>
          <p:nvPr/>
        </p:nvSpPr>
        <p:spPr>
          <a:xfrm>
            <a:off x="5804155" y="3034254"/>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20/02/23</a:t>
            </a:r>
          </a:p>
        </p:txBody>
      </p:sp>
      <p:sp>
        <p:nvSpPr>
          <p:cNvPr id="22" name="Flèche : chevron 21">
            <a:extLst>
              <a:ext uri="{FF2B5EF4-FFF2-40B4-BE49-F238E27FC236}">
                <a16:creationId xmlns:a16="http://schemas.microsoft.com/office/drawing/2014/main" id="{6FAD28C3-58CE-29D0-CE49-6AE043FEB1A9}"/>
              </a:ext>
            </a:extLst>
          </p:cNvPr>
          <p:cNvSpPr/>
          <p:nvPr/>
        </p:nvSpPr>
        <p:spPr>
          <a:xfrm>
            <a:off x="7354589" y="3455293"/>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23" name="Flèche : chevron 22">
            <a:extLst>
              <a:ext uri="{FF2B5EF4-FFF2-40B4-BE49-F238E27FC236}">
                <a16:creationId xmlns:a16="http://schemas.microsoft.com/office/drawing/2014/main" id="{D1AA99E6-423B-8A4F-7665-85C580F34EDF}"/>
              </a:ext>
            </a:extLst>
          </p:cNvPr>
          <p:cNvSpPr/>
          <p:nvPr/>
        </p:nvSpPr>
        <p:spPr>
          <a:xfrm>
            <a:off x="5804155" y="4323002"/>
            <a:ext cx="1285200" cy="360000"/>
          </a:xfrm>
          <a:prstGeom prst="chevron">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06/06/23</a:t>
            </a:r>
          </a:p>
        </p:txBody>
      </p:sp>
      <p:sp>
        <p:nvSpPr>
          <p:cNvPr id="30" name="Flèche : chevron 29">
            <a:extLst>
              <a:ext uri="{FF2B5EF4-FFF2-40B4-BE49-F238E27FC236}">
                <a16:creationId xmlns:a16="http://schemas.microsoft.com/office/drawing/2014/main" id="{F89917C7-608B-A800-6C07-01A146876962}"/>
              </a:ext>
            </a:extLst>
          </p:cNvPr>
          <p:cNvSpPr/>
          <p:nvPr/>
        </p:nvSpPr>
        <p:spPr>
          <a:xfrm>
            <a:off x="9053694" y="2616257"/>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09/03/23</a:t>
            </a:r>
          </a:p>
        </p:txBody>
      </p:sp>
      <p:sp>
        <p:nvSpPr>
          <p:cNvPr id="31" name="Flèche : chevron 30">
            <a:extLst>
              <a:ext uri="{FF2B5EF4-FFF2-40B4-BE49-F238E27FC236}">
                <a16:creationId xmlns:a16="http://schemas.microsoft.com/office/drawing/2014/main" id="{9789CA78-9904-57D5-C5B0-283DF89F7346}"/>
              </a:ext>
            </a:extLst>
          </p:cNvPr>
          <p:cNvSpPr/>
          <p:nvPr/>
        </p:nvSpPr>
        <p:spPr>
          <a:xfrm>
            <a:off x="9053694" y="3894631"/>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32" name="Flèche : chevron 31">
            <a:extLst>
              <a:ext uri="{FF2B5EF4-FFF2-40B4-BE49-F238E27FC236}">
                <a16:creationId xmlns:a16="http://schemas.microsoft.com/office/drawing/2014/main" id="{CD1A172B-F0BC-4931-A170-349640C45D36}"/>
              </a:ext>
            </a:extLst>
          </p:cNvPr>
          <p:cNvSpPr/>
          <p:nvPr/>
        </p:nvSpPr>
        <p:spPr>
          <a:xfrm>
            <a:off x="10707437" y="2616257"/>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21/03/23</a:t>
            </a:r>
          </a:p>
        </p:txBody>
      </p:sp>
      <p:sp>
        <p:nvSpPr>
          <p:cNvPr id="33" name="Flèche : chevron 32">
            <a:extLst>
              <a:ext uri="{FF2B5EF4-FFF2-40B4-BE49-F238E27FC236}">
                <a16:creationId xmlns:a16="http://schemas.microsoft.com/office/drawing/2014/main" id="{FE050423-55B7-0B6A-60CA-A19FB776FA0F}"/>
              </a:ext>
            </a:extLst>
          </p:cNvPr>
          <p:cNvSpPr/>
          <p:nvPr/>
        </p:nvSpPr>
        <p:spPr>
          <a:xfrm>
            <a:off x="10707437" y="3894631"/>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34" name="Flèche : chevron 33">
            <a:extLst>
              <a:ext uri="{FF2B5EF4-FFF2-40B4-BE49-F238E27FC236}">
                <a16:creationId xmlns:a16="http://schemas.microsoft.com/office/drawing/2014/main" id="{37241E09-3009-D245-FA79-C4B3EB38FE4C}"/>
              </a:ext>
            </a:extLst>
          </p:cNvPr>
          <p:cNvSpPr/>
          <p:nvPr/>
        </p:nvSpPr>
        <p:spPr>
          <a:xfrm>
            <a:off x="9053694" y="2132805"/>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09/02/23</a:t>
            </a:r>
          </a:p>
        </p:txBody>
      </p:sp>
      <p:sp>
        <p:nvSpPr>
          <p:cNvPr id="35" name="Flèche : chevron 34">
            <a:extLst>
              <a:ext uri="{FF2B5EF4-FFF2-40B4-BE49-F238E27FC236}">
                <a16:creationId xmlns:a16="http://schemas.microsoft.com/office/drawing/2014/main" id="{BEABB098-C902-E74C-BAFC-4885F9296A25}"/>
              </a:ext>
            </a:extLst>
          </p:cNvPr>
          <p:cNvSpPr/>
          <p:nvPr/>
        </p:nvSpPr>
        <p:spPr>
          <a:xfrm>
            <a:off x="10707437" y="2132805"/>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21/02/23</a:t>
            </a:r>
          </a:p>
        </p:txBody>
      </p:sp>
      <p:sp>
        <p:nvSpPr>
          <p:cNvPr id="36" name="Flèche : chevron 35">
            <a:extLst>
              <a:ext uri="{FF2B5EF4-FFF2-40B4-BE49-F238E27FC236}">
                <a16:creationId xmlns:a16="http://schemas.microsoft.com/office/drawing/2014/main" id="{6B76B9C8-8AF2-B3E3-C722-3FB37D1E74D9}"/>
              </a:ext>
            </a:extLst>
          </p:cNvPr>
          <p:cNvSpPr/>
          <p:nvPr/>
        </p:nvSpPr>
        <p:spPr>
          <a:xfrm>
            <a:off x="9053694" y="3455293"/>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37" name="Flèche : chevron 36">
            <a:extLst>
              <a:ext uri="{FF2B5EF4-FFF2-40B4-BE49-F238E27FC236}">
                <a16:creationId xmlns:a16="http://schemas.microsoft.com/office/drawing/2014/main" id="{85B8EF69-6D0A-2FEF-08D0-F412166DD3FC}"/>
              </a:ext>
            </a:extLst>
          </p:cNvPr>
          <p:cNvSpPr/>
          <p:nvPr/>
        </p:nvSpPr>
        <p:spPr>
          <a:xfrm>
            <a:off x="10707437" y="3455293"/>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40" name="Flèche : chevron 39">
            <a:extLst>
              <a:ext uri="{FF2B5EF4-FFF2-40B4-BE49-F238E27FC236}">
                <a16:creationId xmlns:a16="http://schemas.microsoft.com/office/drawing/2014/main" id="{FD651971-9CAF-CB1E-1014-A240D18096A6}"/>
              </a:ext>
            </a:extLst>
          </p:cNvPr>
          <p:cNvSpPr/>
          <p:nvPr/>
        </p:nvSpPr>
        <p:spPr>
          <a:xfrm>
            <a:off x="9053694" y="3034254"/>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05/04/23</a:t>
            </a:r>
          </a:p>
        </p:txBody>
      </p:sp>
      <p:sp>
        <p:nvSpPr>
          <p:cNvPr id="41" name="Flèche : chevron 40">
            <a:extLst>
              <a:ext uri="{FF2B5EF4-FFF2-40B4-BE49-F238E27FC236}">
                <a16:creationId xmlns:a16="http://schemas.microsoft.com/office/drawing/2014/main" id="{C612DF37-EC92-5FB0-8364-FB482D95D3E7}"/>
              </a:ext>
            </a:extLst>
          </p:cNvPr>
          <p:cNvSpPr/>
          <p:nvPr/>
        </p:nvSpPr>
        <p:spPr>
          <a:xfrm>
            <a:off x="10707437" y="3034254"/>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42" name="Flèche : chevron 41">
            <a:extLst>
              <a:ext uri="{FF2B5EF4-FFF2-40B4-BE49-F238E27FC236}">
                <a16:creationId xmlns:a16="http://schemas.microsoft.com/office/drawing/2014/main" id="{15B28A82-DD5E-467C-2DD0-A501053AC8EC}"/>
              </a:ext>
            </a:extLst>
          </p:cNvPr>
          <p:cNvSpPr/>
          <p:nvPr/>
        </p:nvSpPr>
        <p:spPr>
          <a:xfrm>
            <a:off x="9053694" y="4323002"/>
            <a:ext cx="1285200" cy="360000"/>
          </a:xfrm>
          <a:prstGeom prst="chevron">
            <a:avLst/>
          </a:prstGeom>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43" name="Flèche : chevron 42">
            <a:extLst>
              <a:ext uri="{FF2B5EF4-FFF2-40B4-BE49-F238E27FC236}">
                <a16:creationId xmlns:a16="http://schemas.microsoft.com/office/drawing/2014/main" id="{8A017F91-BD9F-D7A0-24D7-B74FE52B281B}"/>
              </a:ext>
            </a:extLst>
          </p:cNvPr>
          <p:cNvSpPr/>
          <p:nvPr/>
        </p:nvSpPr>
        <p:spPr>
          <a:xfrm>
            <a:off x="10707437" y="432300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50" name="Flèche : chevron 49">
            <a:extLst>
              <a:ext uri="{FF2B5EF4-FFF2-40B4-BE49-F238E27FC236}">
                <a16:creationId xmlns:a16="http://schemas.microsoft.com/office/drawing/2014/main" id="{09A80CD3-269D-8ADE-CDE3-B930B07D714D}"/>
              </a:ext>
            </a:extLst>
          </p:cNvPr>
          <p:cNvSpPr/>
          <p:nvPr/>
        </p:nvSpPr>
        <p:spPr>
          <a:xfrm>
            <a:off x="2287893" y="4241407"/>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30/06/22</a:t>
            </a:r>
          </a:p>
        </p:txBody>
      </p:sp>
      <p:sp>
        <p:nvSpPr>
          <p:cNvPr id="51" name="Flèche : chevron 50">
            <a:extLst>
              <a:ext uri="{FF2B5EF4-FFF2-40B4-BE49-F238E27FC236}">
                <a16:creationId xmlns:a16="http://schemas.microsoft.com/office/drawing/2014/main" id="{C016E22F-C5E8-9DF5-955F-3707BB96E44C}"/>
              </a:ext>
            </a:extLst>
          </p:cNvPr>
          <p:cNvSpPr/>
          <p:nvPr/>
        </p:nvSpPr>
        <p:spPr>
          <a:xfrm>
            <a:off x="4000943" y="4241407"/>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30/06/23</a:t>
            </a:r>
          </a:p>
        </p:txBody>
      </p:sp>
      <p:sp>
        <p:nvSpPr>
          <p:cNvPr id="52" name="Flèche : chevron 51">
            <a:extLst>
              <a:ext uri="{FF2B5EF4-FFF2-40B4-BE49-F238E27FC236}">
                <a16:creationId xmlns:a16="http://schemas.microsoft.com/office/drawing/2014/main" id="{D6AE1F93-7911-0F44-9F35-327047A89DA1}"/>
              </a:ext>
            </a:extLst>
          </p:cNvPr>
          <p:cNvSpPr/>
          <p:nvPr/>
        </p:nvSpPr>
        <p:spPr>
          <a:xfrm>
            <a:off x="5804155"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29/08/23</a:t>
            </a:r>
          </a:p>
        </p:txBody>
      </p:sp>
      <p:sp>
        <p:nvSpPr>
          <p:cNvPr id="53" name="Flèche : chevron 52">
            <a:extLst>
              <a:ext uri="{FF2B5EF4-FFF2-40B4-BE49-F238E27FC236}">
                <a16:creationId xmlns:a16="http://schemas.microsoft.com/office/drawing/2014/main" id="{A9BA86B7-3006-4DE9-E1D6-4A3BA2365344}"/>
              </a:ext>
            </a:extLst>
          </p:cNvPr>
          <p:cNvSpPr/>
          <p:nvPr/>
        </p:nvSpPr>
        <p:spPr>
          <a:xfrm>
            <a:off x="7354589"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19/09/23</a:t>
            </a:r>
          </a:p>
        </p:txBody>
      </p:sp>
      <p:sp>
        <p:nvSpPr>
          <p:cNvPr id="54" name="Flèche : chevron 53">
            <a:extLst>
              <a:ext uri="{FF2B5EF4-FFF2-40B4-BE49-F238E27FC236}">
                <a16:creationId xmlns:a16="http://schemas.microsoft.com/office/drawing/2014/main" id="{01BBA1D2-C9DC-7C79-4A26-2D17149188AB}"/>
              </a:ext>
            </a:extLst>
          </p:cNvPr>
          <p:cNvSpPr/>
          <p:nvPr/>
        </p:nvSpPr>
        <p:spPr>
          <a:xfrm>
            <a:off x="9053694"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05/10/23</a:t>
            </a:r>
          </a:p>
        </p:txBody>
      </p:sp>
      <p:sp>
        <p:nvSpPr>
          <p:cNvPr id="55" name="Flèche : chevron 54">
            <a:extLst>
              <a:ext uri="{FF2B5EF4-FFF2-40B4-BE49-F238E27FC236}">
                <a16:creationId xmlns:a16="http://schemas.microsoft.com/office/drawing/2014/main" id="{0CEFD0C4-B4CF-148F-F50C-F7C71BC8A9CC}"/>
              </a:ext>
            </a:extLst>
          </p:cNvPr>
          <p:cNvSpPr/>
          <p:nvPr/>
        </p:nvSpPr>
        <p:spPr>
          <a:xfrm>
            <a:off x="10707437"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62" name="Flèche : chevron 61">
            <a:extLst>
              <a:ext uri="{FF2B5EF4-FFF2-40B4-BE49-F238E27FC236}">
                <a16:creationId xmlns:a16="http://schemas.microsoft.com/office/drawing/2014/main" id="{C9FAF295-3405-421C-74A4-77D84C6966D1}"/>
              </a:ext>
            </a:extLst>
          </p:cNvPr>
          <p:cNvSpPr/>
          <p:nvPr/>
        </p:nvSpPr>
        <p:spPr>
          <a:xfrm>
            <a:off x="2250449" y="2431072"/>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30/06/22</a:t>
            </a:r>
          </a:p>
        </p:txBody>
      </p:sp>
      <p:sp>
        <p:nvSpPr>
          <p:cNvPr id="63" name="Flèche : chevron 62">
            <a:extLst>
              <a:ext uri="{FF2B5EF4-FFF2-40B4-BE49-F238E27FC236}">
                <a16:creationId xmlns:a16="http://schemas.microsoft.com/office/drawing/2014/main" id="{C2EF9E52-9E76-D894-BB37-C9C0A3FBE8B3}"/>
              </a:ext>
            </a:extLst>
          </p:cNvPr>
          <p:cNvSpPr/>
          <p:nvPr/>
        </p:nvSpPr>
        <p:spPr>
          <a:xfrm>
            <a:off x="3973353" y="2488719"/>
            <a:ext cx="1285200" cy="360000"/>
          </a:xfrm>
          <a:prstGeom prst="chevron">
            <a:avLst/>
          </a:prstGeom>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30/06/23</a:t>
            </a:r>
          </a:p>
        </p:txBody>
      </p:sp>
      <p:sp>
        <p:nvSpPr>
          <p:cNvPr id="68" name="Flèche : chevron 67">
            <a:extLst>
              <a:ext uri="{FF2B5EF4-FFF2-40B4-BE49-F238E27FC236}">
                <a16:creationId xmlns:a16="http://schemas.microsoft.com/office/drawing/2014/main" id="{92DD2315-4F7F-47D3-BB1C-A34B30B0B25E}"/>
              </a:ext>
            </a:extLst>
          </p:cNvPr>
          <p:cNvSpPr/>
          <p:nvPr/>
        </p:nvSpPr>
        <p:spPr>
          <a:xfrm>
            <a:off x="2261652" y="520710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31/07/23</a:t>
            </a:r>
          </a:p>
        </p:txBody>
      </p:sp>
      <p:sp>
        <p:nvSpPr>
          <p:cNvPr id="70" name="Flèche : chevron 69">
            <a:extLst>
              <a:ext uri="{FF2B5EF4-FFF2-40B4-BE49-F238E27FC236}">
                <a16:creationId xmlns:a16="http://schemas.microsoft.com/office/drawing/2014/main" id="{7D80499C-562E-6489-3984-E45082C20674}"/>
              </a:ext>
            </a:extLst>
          </p:cNvPr>
          <p:cNvSpPr/>
          <p:nvPr/>
        </p:nvSpPr>
        <p:spPr>
          <a:xfrm>
            <a:off x="3915397" y="523111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30/06/24</a:t>
            </a:r>
          </a:p>
        </p:txBody>
      </p:sp>
      <p:sp>
        <p:nvSpPr>
          <p:cNvPr id="71" name="Flèche : chevron 70">
            <a:extLst>
              <a:ext uri="{FF2B5EF4-FFF2-40B4-BE49-F238E27FC236}">
                <a16:creationId xmlns:a16="http://schemas.microsoft.com/office/drawing/2014/main" id="{4A169ED2-4FE4-785A-ED31-276E52F6C8CB}"/>
              </a:ext>
            </a:extLst>
          </p:cNvPr>
          <p:cNvSpPr/>
          <p:nvPr/>
        </p:nvSpPr>
        <p:spPr>
          <a:xfrm>
            <a:off x="7524597" y="530770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72" name="Flèche : chevron 71">
            <a:extLst>
              <a:ext uri="{FF2B5EF4-FFF2-40B4-BE49-F238E27FC236}">
                <a16:creationId xmlns:a16="http://schemas.microsoft.com/office/drawing/2014/main" id="{92A76DC9-C11F-0C19-C820-C2F8BB60DA35}"/>
              </a:ext>
            </a:extLst>
          </p:cNvPr>
          <p:cNvSpPr/>
          <p:nvPr/>
        </p:nvSpPr>
        <p:spPr>
          <a:xfrm>
            <a:off x="5804155" y="526969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18/09/23</a:t>
            </a:r>
          </a:p>
        </p:txBody>
      </p:sp>
      <p:sp>
        <p:nvSpPr>
          <p:cNvPr id="74" name="Flèche : chevron 73">
            <a:extLst>
              <a:ext uri="{FF2B5EF4-FFF2-40B4-BE49-F238E27FC236}">
                <a16:creationId xmlns:a16="http://schemas.microsoft.com/office/drawing/2014/main" id="{5DB66FE2-BD68-813A-DB71-8EDB04C1DA3C}"/>
              </a:ext>
            </a:extLst>
          </p:cNvPr>
          <p:cNvSpPr/>
          <p:nvPr/>
        </p:nvSpPr>
        <p:spPr>
          <a:xfrm>
            <a:off x="7524597" y="581865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75" name="Flèche : chevron 74">
            <a:extLst>
              <a:ext uri="{FF2B5EF4-FFF2-40B4-BE49-F238E27FC236}">
                <a16:creationId xmlns:a16="http://schemas.microsoft.com/office/drawing/2014/main" id="{51256BE6-C7B7-4018-5382-13561605EB8D}"/>
              </a:ext>
            </a:extLst>
          </p:cNvPr>
          <p:cNvSpPr/>
          <p:nvPr/>
        </p:nvSpPr>
        <p:spPr>
          <a:xfrm>
            <a:off x="5844940" y="634501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79" name="Flèche : chevron 78">
            <a:extLst>
              <a:ext uri="{FF2B5EF4-FFF2-40B4-BE49-F238E27FC236}">
                <a16:creationId xmlns:a16="http://schemas.microsoft.com/office/drawing/2014/main" id="{E3ED08D2-036B-0ACD-A6DB-47A050267A62}"/>
              </a:ext>
            </a:extLst>
          </p:cNvPr>
          <p:cNvSpPr/>
          <p:nvPr/>
        </p:nvSpPr>
        <p:spPr>
          <a:xfrm>
            <a:off x="5844940" y="581865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83" name="Flèche : chevron 82">
            <a:extLst>
              <a:ext uri="{FF2B5EF4-FFF2-40B4-BE49-F238E27FC236}">
                <a16:creationId xmlns:a16="http://schemas.microsoft.com/office/drawing/2014/main" id="{407B7423-5F8E-1662-5DC6-6513FF586235}"/>
              </a:ext>
            </a:extLst>
          </p:cNvPr>
          <p:cNvSpPr/>
          <p:nvPr/>
        </p:nvSpPr>
        <p:spPr>
          <a:xfrm>
            <a:off x="7524597" y="635037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84" name="Flèche : chevron 83">
            <a:extLst>
              <a:ext uri="{FF2B5EF4-FFF2-40B4-BE49-F238E27FC236}">
                <a16:creationId xmlns:a16="http://schemas.microsoft.com/office/drawing/2014/main" id="{B2BC58A8-62C0-F715-4F6D-43F9304DEACB}"/>
              </a:ext>
            </a:extLst>
          </p:cNvPr>
          <p:cNvSpPr/>
          <p:nvPr/>
        </p:nvSpPr>
        <p:spPr>
          <a:xfrm>
            <a:off x="9104918" y="528206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16/11/23</a:t>
            </a:r>
          </a:p>
        </p:txBody>
      </p:sp>
      <p:sp>
        <p:nvSpPr>
          <p:cNvPr id="85" name="Flèche : chevron 84">
            <a:extLst>
              <a:ext uri="{FF2B5EF4-FFF2-40B4-BE49-F238E27FC236}">
                <a16:creationId xmlns:a16="http://schemas.microsoft.com/office/drawing/2014/main" id="{D1DE681A-9886-AAF3-4E69-48078F0F014F}"/>
              </a:ext>
            </a:extLst>
          </p:cNvPr>
          <p:cNvSpPr/>
          <p:nvPr/>
        </p:nvSpPr>
        <p:spPr>
          <a:xfrm>
            <a:off x="10785080" y="530354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86" name="Flèche : chevron 85">
            <a:extLst>
              <a:ext uri="{FF2B5EF4-FFF2-40B4-BE49-F238E27FC236}">
                <a16:creationId xmlns:a16="http://schemas.microsoft.com/office/drawing/2014/main" id="{7E24768A-41E6-F228-AA46-4892D982164A}"/>
              </a:ext>
            </a:extLst>
          </p:cNvPr>
          <p:cNvSpPr/>
          <p:nvPr/>
        </p:nvSpPr>
        <p:spPr>
          <a:xfrm>
            <a:off x="9128251" y="6345017"/>
            <a:ext cx="1411776"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11/01/2024</a:t>
            </a:r>
          </a:p>
        </p:txBody>
      </p:sp>
      <p:sp>
        <p:nvSpPr>
          <p:cNvPr id="91" name="Flèche : chevron 90">
            <a:extLst>
              <a:ext uri="{FF2B5EF4-FFF2-40B4-BE49-F238E27FC236}">
                <a16:creationId xmlns:a16="http://schemas.microsoft.com/office/drawing/2014/main" id="{7D8AB7D5-208B-AD7B-E1BB-632FC07E0E08}"/>
              </a:ext>
            </a:extLst>
          </p:cNvPr>
          <p:cNvSpPr/>
          <p:nvPr/>
        </p:nvSpPr>
        <p:spPr>
          <a:xfrm>
            <a:off x="9104918" y="577903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07/12/23</a:t>
            </a:r>
          </a:p>
        </p:txBody>
      </p:sp>
      <p:sp>
        <p:nvSpPr>
          <p:cNvPr id="92" name="Flèche : chevron 91">
            <a:extLst>
              <a:ext uri="{FF2B5EF4-FFF2-40B4-BE49-F238E27FC236}">
                <a16:creationId xmlns:a16="http://schemas.microsoft.com/office/drawing/2014/main" id="{ACA337AF-D081-49FE-68D7-D3994A342D31}"/>
              </a:ext>
            </a:extLst>
          </p:cNvPr>
          <p:cNvSpPr/>
          <p:nvPr/>
        </p:nvSpPr>
        <p:spPr>
          <a:xfrm>
            <a:off x="10785079" y="5821260"/>
            <a:ext cx="1323749" cy="374327"/>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94" name="Flèche : chevron 93">
            <a:extLst>
              <a:ext uri="{FF2B5EF4-FFF2-40B4-BE49-F238E27FC236}">
                <a16:creationId xmlns:a16="http://schemas.microsoft.com/office/drawing/2014/main" id="{72B898AA-3936-0767-C3E6-602E1D776409}"/>
              </a:ext>
            </a:extLst>
          </p:cNvPr>
          <p:cNvSpPr/>
          <p:nvPr/>
        </p:nvSpPr>
        <p:spPr>
          <a:xfrm>
            <a:off x="10746530" y="6311570"/>
            <a:ext cx="1445470" cy="393447"/>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panose="020F0502020204030204"/>
                <a:ea typeface="+mn-ea"/>
                <a:cs typeface="+mn-cs"/>
              </a:rPr>
              <a:t>23/01/2024</a:t>
            </a:r>
          </a:p>
        </p:txBody>
      </p:sp>
    </p:spTree>
    <p:extLst>
      <p:ext uri="{BB962C8B-B14F-4D97-AF65-F5344CB8AC3E}">
        <p14:creationId xmlns:p14="http://schemas.microsoft.com/office/powerpoint/2010/main" val="248664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a:extLst>
              <a:ext uri="{FF2B5EF4-FFF2-40B4-BE49-F238E27FC236}">
                <a16:creationId xmlns:a16="http://schemas.microsoft.com/office/drawing/2014/main" id="{54708A8D-861F-A384-CB7A-C18823B9F686}"/>
              </a:ext>
            </a:extLst>
          </p:cNvPr>
          <p:cNvSpPr/>
          <p:nvPr/>
        </p:nvSpPr>
        <p:spPr>
          <a:xfrm>
            <a:off x="10683117" y="5827747"/>
            <a:ext cx="1285200" cy="88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79367"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98509"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917651"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1083"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60225"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636794"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AàC</a:t>
            </a:r>
            <a:r>
              <a:rPr lang="fr-FR" sz="1870" b="1">
                <a:latin typeface="Arial Black" panose="020B0A04020102020204" pitchFamily="34" charset="0"/>
                <a:cs typeface="Arial" panose="020B0604020202020204" pitchFamily="34" charset="0"/>
              </a:rPr>
              <a:t> 2023</a:t>
            </a:r>
          </a:p>
        </p:txBody>
      </p:sp>
      <p:cxnSp>
        <p:nvCxnSpPr>
          <p:cNvPr id="11" name="Connecteur droit 10">
            <a:extLst>
              <a:ext uri="{FF2B5EF4-FFF2-40B4-BE49-F238E27FC236}">
                <a16:creationId xmlns:a16="http://schemas.microsoft.com/office/drawing/2014/main" id="{BD926137-0531-423F-8197-29D279958643}"/>
              </a:ext>
            </a:extLst>
          </p:cNvPr>
          <p:cNvCxnSpPr>
            <a:cxnSpLocks/>
          </p:cNvCxnSpPr>
          <p:nvPr/>
        </p:nvCxnSpPr>
        <p:spPr>
          <a:xfrm>
            <a:off x="94812" y="3946341"/>
            <a:ext cx="11844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74" name="Connecteur droit 73">
            <a:extLst>
              <a:ext uri="{FF2B5EF4-FFF2-40B4-BE49-F238E27FC236}">
                <a16:creationId xmlns:a16="http://schemas.microsoft.com/office/drawing/2014/main" id="{8193F177-1319-48EE-9680-9E2869B6AFB3}"/>
              </a:ext>
            </a:extLst>
          </p:cNvPr>
          <p:cNvCxnSpPr>
            <a:cxnSpLocks/>
          </p:cNvCxnSpPr>
          <p:nvPr/>
        </p:nvCxnSpPr>
        <p:spPr>
          <a:xfrm>
            <a:off x="124317" y="5537916"/>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6" name="Rectangle : coins arrondis 75">
            <a:extLst>
              <a:ext uri="{FF2B5EF4-FFF2-40B4-BE49-F238E27FC236}">
                <a16:creationId xmlns:a16="http://schemas.microsoft.com/office/drawing/2014/main" id="{FF97CC47-9777-4CCF-9DD3-F3405A9DB5FF}"/>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77" name="Rectangle : coins arrondis 76">
            <a:extLst>
              <a:ext uri="{FF2B5EF4-FFF2-40B4-BE49-F238E27FC236}">
                <a16:creationId xmlns:a16="http://schemas.microsoft.com/office/drawing/2014/main" id="{5BD1AA09-25E8-4766-AADA-E7096C9B0982}"/>
              </a:ext>
            </a:extLst>
          </p:cNvPr>
          <p:cNvSpPr/>
          <p:nvPr/>
        </p:nvSpPr>
        <p:spPr>
          <a:xfrm>
            <a:off x="7142205" y="1075204"/>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80" name="Rectangle : coins arrondis 79">
            <a:extLst>
              <a:ext uri="{FF2B5EF4-FFF2-40B4-BE49-F238E27FC236}">
                <a16:creationId xmlns:a16="http://schemas.microsoft.com/office/drawing/2014/main" id="{A22D8751-860E-4447-95A0-2D074F30FD0A}"/>
              </a:ext>
            </a:extLst>
          </p:cNvPr>
          <p:cNvSpPr/>
          <p:nvPr/>
        </p:nvSpPr>
        <p:spPr>
          <a:xfrm>
            <a:off x="10562304" y="1075204"/>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81" name="Rectangle : coins arrondis 80">
            <a:extLst>
              <a:ext uri="{FF2B5EF4-FFF2-40B4-BE49-F238E27FC236}">
                <a16:creationId xmlns:a16="http://schemas.microsoft.com/office/drawing/2014/main" id="{15A2B925-1713-4CAB-B284-928ECA139185}"/>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sp>
        <p:nvSpPr>
          <p:cNvPr id="82" name="Rectangle : coins arrondis 81">
            <a:extLst>
              <a:ext uri="{FF2B5EF4-FFF2-40B4-BE49-F238E27FC236}">
                <a16:creationId xmlns:a16="http://schemas.microsoft.com/office/drawing/2014/main" id="{31AF5163-3D7D-4335-A3A4-DA1DA6788161}"/>
              </a:ext>
            </a:extLst>
          </p:cNvPr>
          <p:cNvSpPr/>
          <p:nvPr/>
        </p:nvSpPr>
        <p:spPr>
          <a:xfrm>
            <a:off x="54321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sp>
        <p:nvSpPr>
          <p:cNvPr id="87" name="Rectangle : coins arrondis 86">
            <a:extLst>
              <a:ext uri="{FF2B5EF4-FFF2-40B4-BE49-F238E27FC236}">
                <a16:creationId xmlns:a16="http://schemas.microsoft.com/office/drawing/2014/main" id="{B3E16933-3204-4F64-AD1C-96434AAE94F1}"/>
              </a:ext>
            </a:extLst>
          </p:cNvPr>
          <p:cNvSpPr/>
          <p:nvPr/>
        </p:nvSpPr>
        <p:spPr>
          <a:xfrm>
            <a:off x="37221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88" name="Rectangle : coins arrondis 87">
            <a:extLst>
              <a:ext uri="{FF2B5EF4-FFF2-40B4-BE49-F238E27FC236}">
                <a16:creationId xmlns:a16="http://schemas.microsoft.com/office/drawing/2014/main" id="{EE40FE6E-02C3-4AE0-BF1C-5E8D709A20BF}"/>
              </a:ext>
            </a:extLst>
          </p:cNvPr>
          <p:cNvSpPr/>
          <p:nvPr/>
        </p:nvSpPr>
        <p:spPr>
          <a:xfrm>
            <a:off x="88522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90" name="Ellipse 89">
            <a:extLst>
              <a:ext uri="{FF2B5EF4-FFF2-40B4-BE49-F238E27FC236}">
                <a16:creationId xmlns:a16="http://schemas.microsoft.com/office/drawing/2014/main" id="{0B5A78C5-F176-4465-BF20-280C17056888}"/>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8</a:t>
            </a:r>
          </a:p>
        </p:txBody>
      </p:sp>
      <p:sp>
        <p:nvSpPr>
          <p:cNvPr id="93" name="ZoneTexte 92">
            <a:extLst>
              <a:ext uri="{FF2B5EF4-FFF2-40B4-BE49-F238E27FC236}">
                <a16:creationId xmlns:a16="http://schemas.microsoft.com/office/drawing/2014/main" id="{FA9701A1-E3CF-4858-8DB5-C9FAE1CC2E3D}"/>
              </a:ext>
            </a:extLst>
          </p:cNvPr>
          <p:cNvSpPr txBox="1"/>
          <p:nvPr/>
        </p:nvSpPr>
        <p:spPr>
          <a:xfrm>
            <a:off x="352404" y="4817771"/>
            <a:ext cx="17004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Epreuves certificatives</a:t>
            </a:r>
          </a:p>
        </p:txBody>
      </p:sp>
      <p:sp>
        <p:nvSpPr>
          <p:cNvPr id="99" name="ZoneTexte 98">
            <a:extLst>
              <a:ext uri="{FF2B5EF4-FFF2-40B4-BE49-F238E27FC236}">
                <a16:creationId xmlns:a16="http://schemas.microsoft.com/office/drawing/2014/main" id="{CFC67627-DA6F-4E9A-96B7-59EC45841825}"/>
              </a:ext>
            </a:extLst>
          </p:cNvPr>
          <p:cNvSpPr txBox="1"/>
          <p:nvPr/>
        </p:nvSpPr>
        <p:spPr>
          <a:xfrm>
            <a:off x="194448" y="3026648"/>
            <a:ext cx="169011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Vies de Chantier</a:t>
            </a:r>
          </a:p>
        </p:txBody>
      </p:sp>
      <p:grpSp>
        <p:nvGrpSpPr>
          <p:cNvPr id="18" name="Groupe 17">
            <a:extLst>
              <a:ext uri="{FF2B5EF4-FFF2-40B4-BE49-F238E27FC236}">
                <a16:creationId xmlns:a16="http://schemas.microsoft.com/office/drawing/2014/main" id="{8D0CD1CE-C8B2-0CB3-F2BA-E9992B2FD650}"/>
              </a:ext>
            </a:extLst>
          </p:cNvPr>
          <p:cNvGrpSpPr/>
          <p:nvPr/>
        </p:nvGrpSpPr>
        <p:grpSpPr>
          <a:xfrm>
            <a:off x="756952" y="2639644"/>
            <a:ext cx="581306" cy="2105591"/>
            <a:chOff x="832097" y="694409"/>
            <a:chExt cx="504000" cy="2183808"/>
          </a:xfrm>
        </p:grpSpPr>
        <p:sp>
          <p:nvSpPr>
            <p:cNvPr id="101" name="Ellipse 100">
              <a:extLst>
                <a:ext uri="{FF2B5EF4-FFF2-40B4-BE49-F238E27FC236}">
                  <a16:creationId xmlns:a16="http://schemas.microsoft.com/office/drawing/2014/main" id="{07C18656-95FF-5E55-6F33-B941242F77BB}"/>
                </a:ext>
              </a:extLst>
            </p:cNvPr>
            <p:cNvSpPr/>
            <p:nvPr/>
          </p:nvSpPr>
          <p:spPr>
            <a:xfrm>
              <a:off x="844596" y="694409"/>
              <a:ext cx="451726" cy="338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4</a:t>
              </a:r>
            </a:p>
          </p:txBody>
        </p:sp>
        <p:sp>
          <p:nvSpPr>
            <p:cNvPr id="105" name="Ellipse 104">
              <a:extLst>
                <a:ext uri="{FF2B5EF4-FFF2-40B4-BE49-F238E27FC236}">
                  <a16:creationId xmlns:a16="http://schemas.microsoft.com/office/drawing/2014/main" id="{4A774A2B-C618-9AAA-CF81-824B302D521F}"/>
                </a:ext>
              </a:extLst>
            </p:cNvPr>
            <p:cNvSpPr/>
            <p:nvPr/>
          </p:nvSpPr>
          <p:spPr>
            <a:xfrm>
              <a:off x="832097" y="2518217"/>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5</a:t>
              </a:r>
            </a:p>
          </p:txBody>
        </p:sp>
      </p:grpSp>
      <p:sp>
        <p:nvSpPr>
          <p:cNvPr id="75" name="Flèche : chevron 74">
            <a:extLst>
              <a:ext uri="{FF2B5EF4-FFF2-40B4-BE49-F238E27FC236}">
                <a16:creationId xmlns:a16="http://schemas.microsoft.com/office/drawing/2014/main" id="{E5F53C5D-8366-1D20-A35F-7CA36F1EDC65}"/>
              </a:ext>
            </a:extLst>
          </p:cNvPr>
          <p:cNvSpPr/>
          <p:nvPr/>
        </p:nvSpPr>
        <p:spPr>
          <a:xfrm>
            <a:off x="7331471" y="161330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98" name="Flèche : chevron 97">
            <a:extLst>
              <a:ext uri="{FF2B5EF4-FFF2-40B4-BE49-F238E27FC236}">
                <a16:creationId xmlns:a16="http://schemas.microsoft.com/office/drawing/2014/main" id="{7BB79568-B431-BB5E-F5A9-C1FAE9B91CA3}"/>
              </a:ext>
            </a:extLst>
          </p:cNvPr>
          <p:cNvSpPr/>
          <p:nvPr/>
        </p:nvSpPr>
        <p:spPr>
          <a:xfrm>
            <a:off x="9066092" y="161330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107" name="Flèche : chevron 106">
            <a:extLst>
              <a:ext uri="{FF2B5EF4-FFF2-40B4-BE49-F238E27FC236}">
                <a16:creationId xmlns:a16="http://schemas.microsoft.com/office/drawing/2014/main" id="{CFAAFE7E-155F-7738-F8E8-193AF550BA64}"/>
              </a:ext>
            </a:extLst>
          </p:cNvPr>
          <p:cNvSpPr/>
          <p:nvPr/>
        </p:nvSpPr>
        <p:spPr>
          <a:xfrm>
            <a:off x="10683117" y="161330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13" name="Flèche : chevron 112">
            <a:extLst>
              <a:ext uri="{FF2B5EF4-FFF2-40B4-BE49-F238E27FC236}">
                <a16:creationId xmlns:a16="http://schemas.microsoft.com/office/drawing/2014/main" id="{D3C624A7-3937-C75B-E489-07D8C0DA6824}"/>
              </a:ext>
            </a:extLst>
          </p:cNvPr>
          <p:cNvSpPr/>
          <p:nvPr/>
        </p:nvSpPr>
        <p:spPr>
          <a:xfrm>
            <a:off x="2239578" y="161330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17" name="Flèche : chevron 116">
            <a:extLst>
              <a:ext uri="{FF2B5EF4-FFF2-40B4-BE49-F238E27FC236}">
                <a16:creationId xmlns:a16="http://schemas.microsoft.com/office/drawing/2014/main" id="{CCCDE467-CA83-E485-F895-868AF9788841}"/>
              </a:ext>
            </a:extLst>
          </p:cNvPr>
          <p:cNvSpPr/>
          <p:nvPr/>
        </p:nvSpPr>
        <p:spPr>
          <a:xfrm>
            <a:off x="3953988" y="161330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21/04/23</a:t>
            </a:r>
          </a:p>
        </p:txBody>
      </p:sp>
      <p:sp>
        <p:nvSpPr>
          <p:cNvPr id="122" name="Flèche : chevron 121">
            <a:extLst>
              <a:ext uri="{FF2B5EF4-FFF2-40B4-BE49-F238E27FC236}">
                <a16:creationId xmlns:a16="http://schemas.microsoft.com/office/drawing/2014/main" id="{F0197BB4-8C78-01D6-AB9C-7988FF9BF2F0}"/>
              </a:ext>
            </a:extLst>
          </p:cNvPr>
          <p:cNvSpPr/>
          <p:nvPr/>
        </p:nvSpPr>
        <p:spPr>
          <a:xfrm>
            <a:off x="5694054" y="161330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123" name="ZoneTexte 122">
            <a:extLst>
              <a:ext uri="{FF2B5EF4-FFF2-40B4-BE49-F238E27FC236}">
                <a16:creationId xmlns:a16="http://schemas.microsoft.com/office/drawing/2014/main" id="{C6B1F2B8-2E88-0980-9543-D670C401927A}"/>
              </a:ext>
            </a:extLst>
          </p:cNvPr>
          <p:cNvSpPr txBox="1"/>
          <p:nvPr/>
        </p:nvSpPr>
        <p:spPr>
          <a:xfrm>
            <a:off x="294280" y="2082771"/>
            <a:ext cx="17004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Captation et partenariat</a:t>
            </a:r>
          </a:p>
        </p:txBody>
      </p:sp>
      <p:cxnSp>
        <p:nvCxnSpPr>
          <p:cNvPr id="124" name="Connecteur droit 123">
            <a:extLst>
              <a:ext uri="{FF2B5EF4-FFF2-40B4-BE49-F238E27FC236}">
                <a16:creationId xmlns:a16="http://schemas.microsoft.com/office/drawing/2014/main" id="{63DFB337-F4E9-CD78-3103-D827B77CA1E5}"/>
              </a:ext>
            </a:extLst>
          </p:cNvPr>
          <p:cNvCxnSpPr>
            <a:cxnSpLocks/>
          </p:cNvCxnSpPr>
          <p:nvPr/>
        </p:nvCxnSpPr>
        <p:spPr>
          <a:xfrm>
            <a:off x="94812" y="2509788"/>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126" name="Ellipse 125">
            <a:extLst>
              <a:ext uri="{FF2B5EF4-FFF2-40B4-BE49-F238E27FC236}">
                <a16:creationId xmlns:a16="http://schemas.microsoft.com/office/drawing/2014/main" id="{6A808C33-E168-601C-5946-9177A9221287}"/>
              </a:ext>
            </a:extLst>
          </p:cNvPr>
          <p:cNvSpPr/>
          <p:nvPr/>
        </p:nvSpPr>
        <p:spPr>
          <a:xfrm>
            <a:off x="789767" y="1621078"/>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3</a:t>
            </a:r>
          </a:p>
        </p:txBody>
      </p:sp>
      <p:sp>
        <p:nvSpPr>
          <p:cNvPr id="157" name="ZoneTexte 156">
            <a:extLst>
              <a:ext uri="{FF2B5EF4-FFF2-40B4-BE49-F238E27FC236}">
                <a16:creationId xmlns:a16="http://schemas.microsoft.com/office/drawing/2014/main" id="{CF112DB9-99DA-F08F-2758-873C7D1266A0}"/>
              </a:ext>
            </a:extLst>
          </p:cNvPr>
          <p:cNvSpPr txBox="1"/>
          <p:nvPr/>
        </p:nvSpPr>
        <p:spPr>
          <a:xfrm>
            <a:off x="225919" y="6193377"/>
            <a:ext cx="168528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Sections à composante européenne</a:t>
            </a:r>
          </a:p>
        </p:txBody>
      </p:sp>
      <p:sp>
        <p:nvSpPr>
          <p:cNvPr id="159" name="Ellipse 158">
            <a:extLst>
              <a:ext uri="{FF2B5EF4-FFF2-40B4-BE49-F238E27FC236}">
                <a16:creationId xmlns:a16="http://schemas.microsoft.com/office/drawing/2014/main" id="{05E622E2-89BF-3D7F-630C-1ADB22F75E57}"/>
              </a:ext>
            </a:extLst>
          </p:cNvPr>
          <p:cNvSpPr/>
          <p:nvPr/>
        </p:nvSpPr>
        <p:spPr>
          <a:xfrm>
            <a:off x="808386" y="5862563"/>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6</a:t>
            </a:r>
          </a:p>
        </p:txBody>
      </p:sp>
      <p:sp>
        <p:nvSpPr>
          <p:cNvPr id="2" name="Flèche : chevron 1">
            <a:extLst>
              <a:ext uri="{FF2B5EF4-FFF2-40B4-BE49-F238E27FC236}">
                <a16:creationId xmlns:a16="http://schemas.microsoft.com/office/drawing/2014/main" id="{31470D3E-BC54-6824-7A7F-322A14E7E07F}"/>
              </a:ext>
            </a:extLst>
          </p:cNvPr>
          <p:cNvSpPr/>
          <p:nvPr/>
        </p:nvSpPr>
        <p:spPr>
          <a:xfrm>
            <a:off x="7331471" y="26049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3" name="Flèche : chevron 2">
            <a:extLst>
              <a:ext uri="{FF2B5EF4-FFF2-40B4-BE49-F238E27FC236}">
                <a16:creationId xmlns:a16="http://schemas.microsoft.com/office/drawing/2014/main" id="{4156E665-D7BA-144B-492E-485F13B2336A}"/>
              </a:ext>
            </a:extLst>
          </p:cNvPr>
          <p:cNvSpPr/>
          <p:nvPr/>
        </p:nvSpPr>
        <p:spPr>
          <a:xfrm>
            <a:off x="9066092" y="26049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4" name="Flèche : chevron 3">
            <a:extLst>
              <a:ext uri="{FF2B5EF4-FFF2-40B4-BE49-F238E27FC236}">
                <a16:creationId xmlns:a16="http://schemas.microsoft.com/office/drawing/2014/main" id="{C01CC101-88AE-ED28-19AD-10DFFF35A836}"/>
              </a:ext>
            </a:extLst>
          </p:cNvPr>
          <p:cNvSpPr/>
          <p:nvPr/>
        </p:nvSpPr>
        <p:spPr>
          <a:xfrm>
            <a:off x="10683117" y="26049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5" name="Flèche : chevron 4">
            <a:extLst>
              <a:ext uri="{FF2B5EF4-FFF2-40B4-BE49-F238E27FC236}">
                <a16:creationId xmlns:a16="http://schemas.microsoft.com/office/drawing/2014/main" id="{B0A757BE-937E-556A-F9CD-5697C12FDBE7}"/>
              </a:ext>
            </a:extLst>
          </p:cNvPr>
          <p:cNvSpPr/>
          <p:nvPr/>
        </p:nvSpPr>
        <p:spPr>
          <a:xfrm>
            <a:off x="2239578" y="26049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21/03/23</a:t>
            </a:r>
          </a:p>
        </p:txBody>
      </p:sp>
      <p:sp>
        <p:nvSpPr>
          <p:cNvPr id="6" name="Flèche : chevron 5">
            <a:extLst>
              <a:ext uri="{FF2B5EF4-FFF2-40B4-BE49-F238E27FC236}">
                <a16:creationId xmlns:a16="http://schemas.microsoft.com/office/drawing/2014/main" id="{E8CFAFDC-BAD9-BA01-6918-03839FAC8ABB}"/>
              </a:ext>
            </a:extLst>
          </p:cNvPr>
          <p:cNvSpPr/>
          <p:nvPr/>
        </p:nvSpPr>
        <p:spPr>
          <a:xfrm>
            <a:off x="3953988" y="26049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21/04/23</a:t>
            </a:r>
          </a:p>
        </p:txBody>
      </p:sp>
      <p:sp>
        <p:nvSpPr>
          <p:cNvPr id="8" name="Flèche : chevron 7">
            <a:extLst>
              <a:ext uri="{FF2B5EF4-FFF2-40B4-BE49-F238E27FC236}">
                <a16:creationId xmlns:a16="http://schemas.microsoft.com/office/drawing/2014/main" id="{C838647A-25B0-E309-1555-A360D7985FA0}"/>
              </a:ext>
            </a:extLst>
          </p:cNvPr>
          <p:cNvSpPr/>
          <p:nvPr/>
        </p:nvSpPr>
        <p:spPr>
          <a:xfrm>
            <a:off x="5694054" y="26049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9" name="Flèche : chevron 8">
            <a:extLst>
              <a:ext uri="{FF2B5EF4-FFF2-40B4-BE49-F238E27FC236}">
                <a16:creationId xmlns:a16="http://schemas.microsoft.com/office/drawing/2014/main" id="{54F511CF-FBF1-F3D9-158E-9C7A590ACC54}"/>
              </a:ext>
            </a:extLst>
          </p:cNvPr>
          <p:cNvSpPr/>
          <p:nvPr/>
        </p:nvSpPr>
        <p:spPr>
          <a:xfrm>
            <a:off x="7331471" y="40706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10" name="Flèche : chevron 9">
            <a:extLst>
              <a:ext uri="{FF2B5EF4-FFF2-40B4-BE49-F238E27FC236}">
                <a16:creationId xmlns:a16="http://schemas.microsoft.com/office/drawing/2014/main" id="{5E1F43EA-3563-B513-9579-C1230E5B1AB7}"/>
              </a:ext>
            </a:extLst>
          </p:cNvPr>
          <p:cNvSpPr/>
          <p:nvPr/>
        </p:nvSpPr>
        <p:spPr>
          <a:xfrm>
            <a:off x="9066092" y="40706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12" name="Flèche : chevron 11">
            <a:extLst>
              <a:ext uri="{FF2B5EF4-FFF2-40B4-BE49-F238E27FC236}">
                <a16:creationId xmlns:a16="http://schemas.microsoft.com/office/drawing/2014/main" id="{B4478E48-48A5-1644-E26E-412F14A54184}"/>
              </a:ext>
            </a:extLst>
          </p:cNvPr>
          <p:cNvSpPr/>
          <p:nvPr/>
        </p:nvSpPr>
        <p:spPr>
          <a:xfrm>
            <a:off x="2239578" y="40706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13/02/23</a:t>
            </a:r>
          </a:p>
        </p:txBody>
      </p:sp>
      <p:sp>
        <p:nvSpPr>
          <p:cNvPr id="13" name="Flèche : chevron 12">
            <a:extLst>
              <a:ext uri="{FF2B5EF4-FFF2-40B4-BE49-F238E27FC236}">
                <a16:creationId xmlns:a16="http://schemas.microsoft.com/office/drawing/2014/main" id="{249108F7-B541-F25B-8ACE-7D3D00CEBCCB}"/>
              </a:ext>
            </a:extLst>
          </p:cNvPr>
          <p:cNvSpPr/>
          <p:nvPr/>
        </p:nvSpPr>
        <p:spPr>
          <a:xfrm>
            <a:off x="3953988" y="40706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14/03/23</a:t>
            </a:r>
          </a:p>
        </p:txBody>
      </p:sp>
      <p:sp>
        <p:nvSpPr>
          <p:cNvPr id="14" name="Flèche : chevron 13">
            <a:extLst>
              <a:ext uri="{FF2B5EF4-FFF2-40B4-BE49-F238E27FC236}">
                <a16:creationId xmlns:a16="http://schemas.microsoft.com/office/drawing/2014/main" id="{32452C48-C755-289C-BAEC-37146608CA06}"/>
              </a:ext>
            </a:extLst>
          </p:cNvPr>
          <p:cNvSpPr/>
          <p:nvPr/>
        </p:nvSpPr>
        <p:spPr>
          <a:xfrm>
            <a:off x="5694054" y="40706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24/03/23</a:t>
            </a:r>
          </a:p>
        </p:txBody>
      </p:sp>
      <p:sp>
        <p:nvSpPr>
          <p:cNvPr id="15" name="Flèche : chevron 14">
            <a:extLst>
              <a:ext uri="{FF2B5EF4-FFF2-40B4-BE49-F238E27FC236}">
                <a16:creationId xmlns:a16="http://schemas.microsoft.com/office/drawing/2014/main" id="{A7B8BA7A-6AD1-0AE9-0D3D-A28D5F653E73}"/>
              </a:ext>
            </a:extLst>
          </p:cNvPr>
          <p:cNvSpPr/>
          <p:nvPr/>
        </p:nvSpPr>
        <p:spPr>
          <a:xfrm>
            <a:off x="10683117" y="40706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6" name="Flèche : chevron 15">
            <a:extLst>
              <a:ext uri="{FF2B5EF4-FFF2-40B4-BE49-F238E27FC236}">
                <a16:creationId xmlns:a16="http://schemas.microsoft.com/office/drawing/2014/main" id="{B2BD26A4-6A46-7F0A-AFB8-8217FE70A263}"/>
              </a:ext>
            </a:extLst>
          </p:cNvPr>
          <p:cNvSpPr/>
          <p:nvPr/>
        </p:nvSpPr>
        <p:spPr>
          <a:xfrm>
            <a:off x="7331471" y="56940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17" name="Flèche : chevron 16">
            <a:extLst>
              <a:ext uri="{FF2B5EF4-FFF2-40B4-BE49-F238E27FC236}">
                <a16:creationId xmlns:a16="http://schemas.microsoft.com/office/drawing/2014/main" id="{7A55CC8F-F67B-6211-508A-D7BDBB3F40FD}"/>
              </a:ext>
            </a:extLst>
          </p:cNvPr>
          <p:cNvSpPr/>
          <p:nvPr/>
        </p:nvSpPr>
        <p:spPr>
          <a:xfrm>
            <a:off x="9066092" y="56940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19" name="Flèche : chevron 18">
            <a:extLst>
              <a:ext uri="{FF2B5EF4-FFF2-40B4-BE49-F238E27FC236}">
                <a16:creationId xmlns:a16="http://schemas.microsoft.com/office/drawing/2014/main" id="{19BAC18F-F0CF-9FCA-908D-93A7879BD6DF}"/>
              </a:ext>
            </a:extLst>
          </p:cNvPr>
          <p:cNvSpPr/>
          <p:nvPr/>
        </p:nvSpPr>
        <p:spPr>
          <a:xfrm>
            <a:off x="2239578" y="56940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13/02/23</a:t>
            </a:r>
          </a:p>
        </p:txBody>
      </p:sp>
      <p:sp>
        <p:nvSpPr>
          <p:cNvPr id="20" name="Flèche : chevron 19">
            <a:extLst>
              <a:ext uri="{FF2B5EF4-FFF2-40B4-BE49-F238E27FC236}">
                <a16:creationId xmlns:a16="http://schemas.microsoft.com/office/drawing/2014/main" id="{46A73457-EFA1-E9CE-AF4E-4D332C39ED2B}"/>
              </a:ext>
            </a:extLst>
          </p:cNvPr>
          <p:cNvSpPr/>
          <p:nvPr/>
        </p:nvSpPr>
        <p:spPr>
          <a:xfrm>
            <a:off x="3953988" y="56940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14/03/23</a:t>
            </a:r>
          </a:p>
        </p:txBody>
      </p:sp>
      <p:sp>
        <p:nvSpPr>
          <p:cNvPr id="21" name="Flèche : chevron 20">
            <a:extLst>
              <a:ext uri="{FF2B5EF4-FFF2-40B4-BE49-F238E27FC236}">
                <a16:creationId xmlns:a16="http://schemas.microsoft.com/office/drawing/2014/main" id="{A1464E60-FF48-0E1E-E9D2-4C2396D4AC51}"/>
              </a:ext>
            </a:extLst>
          </p:cNvPr>
          <p:cNvSpPr/>
          <p:nvPr/>
        </p:nvSpPr>
        <p:spPr>
          <a:xfrm>
            <a:off x="5694054" y="56940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24/03/23</a:t>
            </a:r>
          </a:p>
        </p:txBody>
      </p:sp>
      <p:sp>
        <p:nvSpPr>
          <p:cNvPr id="22" name="Flèche : chevron 21">
            <a:extLst>
              <a:ext uri="{FF2B5EF4-FFF2-40B4-BE49-F238E27FC236}">
                <a16:creationId xmlns:a16="http://schemas.microsoft.com/office/drawing/2014/main" id="{29679671-1404-714A-FA99-83FB1DE78D03}"/>
              </a:ext>
            </a:extLst>
          </p:cNvPr>
          <p:cNvSpPr/>
          <p:nvPr/>
        </p:nvSpPr>
        <p:spPr>
          <a:xfrm>
            <a:off x="10683117" y="56940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23" name="Flèche : chevron 22">
            <a:extLst>
              <a:ext uri="{FF2B5EF4-FFF2-40B4-BE49-F238E27FC236}">
                <a16:creationId xmlns:a16="http://schemas.microsoft.com/office/drawing/2014/main" id="{EE539CB1-2C6F-E7C2-E7C2-154557ED31F2}"/>
              </a:ext>
            </a:extLst>
          </p:cNvPr>
          <p:cNvSpPr/>
          <p:nvPr/>
        </p:nvSpPr>
        <p:spPr>
          <a:xfrm>
            <a:off x="2239578" y="454370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04/04/23</a:t>
            </a:r>
          </a:p>
        </p:txBody>
      </p:sp>
      <p:sp>
        <p:nvSpPr>
          <p:cNvPr id="24" name="Flèche : chevron 23">
            <a:extLst>
              <a:ext uri="{FF2B5EF4-FFF2-40B4-BE49-F238E27FC236}">
                <a16:creationId xmlns:a16="http://schemas.microsoft.com/office/drawing/2014/main" id="{F0D7C2D3-EC42-6C4B-E251-29FD54932CD6}"/>
              </a:ext>
            </a:extLst>
          </p:cNvPr>
          <p:cNvSpPr/>
          <p:nvPr/>
        </p:nvSpPr>
        <p:spPr>
          <a:xfrm>
            <a:off x="3953988" y="454370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05/05/23</a:t>
            </a:r>
          </a:p>
        </p:txBody>
      </p:sp>
      <p:sp>
        <p:nvSpPr>
          <p:cNvPr id="25" name="Flèche : chevron 24">
            <a:extLst>
              <a:ext uri="{FF2B5EF4-FFF2-40B4-BE49-F238E27FC236}">
                <a16:creationId xmlns:a16="http://schemas.microsoft.com/office/drawing/2014/main" id="{7405D87C-4C9B-0368-92DB-0C2E7E1313BD}"/>
              </a:ext>
            </a:extLst>
          </p:cNvPr>
          <p:cNvSpPr/>
          <p:nvPr/>
        </p:nvSpPr>
        <p:spPr>
          <a:xfrm>
            <a:off x="7331471" y="454370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26" name="Flèche : chevron 25">
            <a:extLst>
              <a:ext uri="{FF2B5EF4-FFF2-40B4-BE49-F238E27FC236}">
                <a16:creationId xmlns:a16="http://schemas.microsoft.com/office/drawing/2014/main" id="{C5A5FEDB-D8BE-2A91-68A7-AA6A6CA05B33}"/>
              </a:ext>
            </a:extLst>
          </p:cNvPr>
          <p:cNvSpPr/>
          <p:nvPr/>
        </p:nvSpPr>
        <p:spPr>
          <a:xfrm>
            <a:off x="5694054" y="454370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27" name="Flèche : chevron 26">
            <a:extLst>
              <a:ext uri="{FF2B5EF4-FFF2-40B4-BE49-F238E27FC236}">
                <a16:creationId xmlns:a16="http://schemas.microsoft.com/office/drawing/2014/main" id="{438B9251-91E6-C9C8-2DF7-344E5E821B9B}"/>
              </a:ext>
            </a:extLst>
          </p:cNvPr>
          <p:cNvSpPr/>
          <p:nvPr/>
        </p:nvSpPr>
        <p:spPr>
          <a:xfrm>
            <a:off x="9066092" y="454370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28" name="Flèche : chevron 27">
            <a:extLst>
              <a:ext uri="{FF2B5EF4-FFF2-40B4-BE49-F238E27FC236}">
                <a16:creationId xmlns:a16="http://schemas.microsoft.com/office/drawing/2014/main" id="{354FE8D2-321D-0E36-573D-891258B59592}"/>
              </a:ext>
            </a:extLst>
          </p:cNvPr>
          <p:cNvSpPr/>
          <p:nvPr/>
        </p:nvSpPr>
        <p:spPr>
          <a:xfrm>
            <a:off x="10683117" y="454370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29" name="Flèche : chevron 28">
            <a:extLst>
              <a:ext uri="{FF2B5EF4-FFF2-40B4-BE49-F238E27FC236}">
                <a16:creationId xmlns:a16="http://schemas.microsoft.com/office/drawing/2014/main" id="{380E2BBE-0CA6-3834-7EB8-398A3731C5F7}"/>
              </a:ext>
            </a:extLst>
          </p:cNvPr>
          <p:cNvSpPr/>
          <p:nvPr/>
        </p:nvSpPr>
        <p:spPr>
          <a:xfrm>
            <a:off x="2239578" y="61380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04/04/23</a:t>
            </a:r>
          </a:p>
        </p:txBody>
      </p:sp>
      <p:sp>
        <p:nvSpPr>
          <p:cNvPr id="30" name="Flèche : chevron 29">
            <a:extLst>
              <a:ext uri="{FF2B5EF4-FFF2-40B4-BE49-F238E27FC236}">
                <a16:creationId xmlns:a16="http://schemas.microsoft.com/office/drawing/2014/main" id="{D90F9EEC-0A31-7C77-7EDD-F8A8FD85AF4E}"/>
              </a:ext>
            </a:extLst>
          </p:cNvPr>
          <p:cNvSpPr/>
          <p:nvPr/>
        </p:nvSpPr>
        <p:spPr>
          <a:xfrm>
            <a:off x="3953988" y="61380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05/05/23</a:t>
            </a:r>
          </a:p>
        </p:txBody>
      </p:sp>
      <p:sp>
        <p:nvSpPr>
          <p:cNvPr id="31" name="Flèche : chevron 30">
            <a:extLst>
              <a:ext uri="{FF2B5EF4-FFF2-40B4-BE49-F238E27FC236}">
                <a16:creationId xmlns:a16="http://schemas.microsoft.com/office/drawing/2014/main" id="{C609107D-49A1-D6FB-8409-AD2A2D53319F}"/>
              </a:ext>
            </a:extLst>
          </p:cNvPr>
          <p:cNvSpPr/>
          <p:nvPr/>
        </p:nvSpPr>
        <p:spPr>
          <a:xfrm>
            <a:off x="7331471" y="61380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32" name="Flèche : chevron 31">
            <a:extLst>
              <a:ext uri="{FF2B5EF4-FFF2-40B4-BE49-F238E27FC236}">
                <a16:creationId xmlns:a16="http://schemas.microsoft.com/office/drawing/2014/main" id="{F7E6C163-B1FF-624C-C3BA-735BB41295D8}"/>
              </a:ext>
            </a:extLst>
          </p:cNvPr>
          <p:cNvSpPr/>
          <p:nvPr/>
        </p:nvSpPr>
        <p:spPr>
          <a:xfrm>
            <a:off x="5694054" y="61380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33" name="Flèche : chevron 32">
            <a:extLst>
              <a:ext uri="{FF2B5EF4-FFF2-40B4-BE49-F238E27FC236}">
                <a16:creationId xmlns:a16="http://schemas.microsoft.com/office/drawing/2014/main" id="{95DFC69E-9C3D-EB90-BB9F-2590275DE0E1}"/>
              </a:ext>
            </a:extLst>
          </p:cNvPr>
          <p:cNvSpPr/>
          <p:nvPr/>
        </p:nvSpPr>
        <p:spPr>
          <a:xfrm>
            <a:off x="9066092" y="61380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34" name="Flèche : chevron 33">
            <a:extLst>
              <a:ext uri="{FF2B5EF4-FFF2-40B4-BE49-F238E27FC236}">
                <a16:creationId xmlns:a16="http://schemas.microsoft.com/office/drawing/2014/main" id="{C43AAFD5-141D-8F48-61A7-014F5CBCDBB5}"/>
              </a:ext>
            </a:extLst>
          </p:cNvPr>
          <p:cNvSpPr/>
          <p:nvPr/>
        </p:nvSpPr>
        <p:spPr>
          <a:xfrm>
            <a:off x="10683117" y="61380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 A LYON</a:t>
            </a:r>
          </a:p>
        </p:txBody>
      </p:sp>
      <p:sp>
        <p:nvSpPr>
          <p:cNvPr id="35" name="Flèche : chevron 34">
            <a:extLst>
              <a:ext uri="{FF2B5EF4-FFF2-40B4-BE49-F238E27FC236}">
                <a16:creationId xmlns:a16="http://schemas.microsoft.com/office/drawing/2014/main" id="{2392846B-9AE0-65B0-77C9-34811F1415E0}"/>
              </a:ext>
            </a:extLst>
          </p:cNvPr>
          <p:cNvSpPr/>
          <p:nvPr/>
        </p:nvSpPr>
        <p:spPr>
          <a:xfrm>
            <a:off x="2239578" y="203380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36" name="Flèche : chevron 35">
            <a:extLst>
              <a:ext uri="{FF2B5EF4-FFF2-40B4-BE49-F238E27FC236}">
                <a16:creationId xmlns:a16="http://schemas.microsoft.com/office/drawing/2014/main" id="{182A86A8-A600-1ED9-21A6-CC7AE884B865}"/>
              </a:ext>
            </a:extLst>
          </p:cNvPr>
          <p:cNvSpPr/>
          <p:nvPr/>
        </p:nvSpPr>
        <p:spPr>
          <a:xfrm>
            <a:off x="3953988" y="203380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02/06/23</a:t>
            </a:r>
          </a:p>
        </p:txBody>
      </p:sp>
      <p:sp>
        <p:nvSpPr>
          <p:cNvPr id="37" name="Flèche : chevron 36">
            <a:extLst>
              <a:ext uri="{FF2B5EF4-FFF2-40B4-BE49-F238E27FC236}">
                <a16:creationId xmlns:a16="http://schemas.microsoft.com/office/drawing/2014/main" id="{3BE38E33-B90E-832E-CA04-549EB83940B3}"/>
              </a:ext>
            </a:extLst>
          </p:cNvPr>
          <p:cNvSpPr/>
          <p:nvPr/>
        </p:nvSpPr>
        <p:spPr>
          <a:xfrm>
            <a:off x="7331471" y="203380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38" name="Flèche : chevron 37">
            <a:extLst>
              <a:ext uri="{FF2B5EF4-FFF2-40B4-BE49-F238E27FC236}">
                <a16:creationId xmlns:a16="http://schemas.microsoft.com/office/drawing/2014/main" id="{07179193-1874-4024-0855-9FE54153E0A6}"/>
              </a:ext>
            </a:extLst>
          </p:cNvPr>
          <p:cNvSpPr/>
          <p:nvPr/>
        </p:nvSpPr>
        <p:spPr>
          <a:xfrm>
            <a:off x="5694054" y="203380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39" name="Flèche : chevron 38">
            <a:extLst>
              <a:ext uri="{FF2B5EF4-FFF2-40B4-BE49-F238E27FC236}">
                <a16:creationId xmlns:a16="http://schemas.microsoft.com/office/drawing/2014/main" id="{19A89762-40F8-2681-5EE7-A122398EA811}"/>
              </a:ext>
            </a:extLst>
          </p:cNvPr>
          <p:cNvSpPr/>
          <p:nvPr/>
        </p:nvSpPr>
        <p:spPr>
          <a:xfrm>
            <a:off x="9066092" y="203380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40" name="Flèche : chevron 39">
            <a:extLst>
              <a:ext uri="{FF2B5EF4-FFF2-40B4-BE49-F238E27FC236}">
                <a16:creationId xmlns:a16="http://schemas.microsoft.com/office/drawing/2014/main" id="{27166644-2970-1879-CA2A-B70E912420B2}"/>
              </a:ext>
            </a:extLst>
          </p:cNvPr>
          <p:cNvSpPr/>
          <p:nvPr/>
        </p:nvSpPr>
        <p:spPr>
          <a:xfrm>
            <a:off x="10683117" y="203380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sng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41" name="Flèche : chevron 40">
            <a:extLst>
              <a:ext uri="{FF2B5EF4-FFF2-40B4-BE49-F238E27FC236}">
                <a16:creationId xmlns:a16="http://schemas.microsoft.com/office/drawing/2014/main" id="{329C122E-EC4F-794A-2B24-C8FF280505E3}"/>
              </a:ext>
            </a:extLst>
          </p:cNvPr>
          <p:cNvSpPr/>
          <p:nvPr/>
        </p:nvSpPr>
        <p:spPr>
          <a:xfrm>
            <a:off x="2239578" y="30474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42" name="Flèche : chevron 41">
            <a:extLst>
              <a:ext uri="{FF2B5EF4-FFF2-40B4-BE49-F238E27FC236}">
                <a16:creationId xmlns:a16="http://schemas.microsoft.com/office/drawing/2014/main" id="{86962C03-3432-1EE5-BE72-37F19278FBA9}"/>
              </a:ext>
            </a:extLst>
          </p:cNvPr>
          <p:cNvSpPr/>
          <p:nvPr/>
        </p:nvSpPr>
        <p:spPr>
          <a:xfrm>
            <a:off x="3953988" y="30474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02/06/23</a:t>
            </a:r>
          </a:p>
        </p:txBody>
      </p:sp>
      <p:sp>
        <p:nvSpPr>
          <p:cNvPr id="43" name="Flèche : chevron 42">
            <a:extLst>
              <a:ext uri="{FF2B5EF4-FFF2-40B4-BE49-F238E27FC236}">
                <a16:creationId xmlns:a16="http://schemas.microsoft.com/office/drawing/2014/main" id="{194CBC26-2E52-B1C2-B3FA-0E65F053A58A}"/>
              </a:ext>
            </a:extLst>
          </p:cNvPr>
          <p:cNvSpPr/>
          <p:nvPr/>
        </p:nvSpPr>
        <p:spPr>
          <a:xfrm>
            <a:off x="7331471" y="30474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44" name="Flèche : chevron 43">
            <a:extLst>
              <a:ext uri="{FF2B5EF4-FFF2-40B4-BE49-F238E27FC236}">
                <a16:creationId xmlns:a16="http://schemas.microsoft.com/office/drawing/2014/main" id="{4EB21A04-940D-B55E-05BF-932F5290379B}"/>
              </a:ext>
            </a:extLst>
          </p:cNvPr>
          <p:cNvSpPr/>
          <p:nvPr/>
        </p:nvSpPr>
        <p:spPr>
          <a:xfrm>
            <a:off x="5694054" y="30474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45" name="Flèche : chevron 44">
            <a:extLst>
              <a:ext uri="{FF2B5EF4-FFF2-40B4-BE49-F238E27FC236}">
                <a16:creationId xmlns:a16="http://schemas.microsoft.com/office/drawing/2014/main" id="{DAB924D4-76A5-D66C-B026-853EE449C7DB}"/>
              </a:ext>
            </a:extLst>
          </p:cNvPr>
          <p:cNvSpPr/>
          <p:nvPr/>
        </p:nvSpPr>
        <p:spPr>
          <a:xfrm>
            <a:off x="9066092" y="30474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46" name="Flèche : chevron 45">
            <a:extLst>
              <a:ext uri="{FF2B5EF4-FFF2-40B4-BE49-F238E27FC236}">
                <a16:creationId xmlns:a16="http://schemas.microsoft.com/office/drawing/2014/main" id="{EFA54E22-4BC6-EE20-53C6-B5481930763F}"/>
              </a:ext>
            </a:extLst>
          </p:cNvPr>
          <p:cNvSpPr/>
          <p:nvPr/>
        </p:nvSpPr>
        <p:spPr>
          <a:xfrm>
            <a:off x="10683117" y="30474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47" name="Flèche : chevron 46">
            <a:extLst>
              <a:ext uri="{FF2B5EF4-FFF2-40B4-BE49-F238E27FC236}">
                <a16:creationId xmlns:a16="http://schemas.microsoft.com/office/drawing/2014/main" id="{14D63BBD-4A65-A0DF-062E-A3A7BBD19415}"/>
              </a:ext>
            </a:extLst>
          </p:cNvPr>
          <p:cNvSpPr/>
          <p:nvPr/>
        </p:nvSpPr>
        <p:spPr>
          <a:xfrm>
            <a:off x="2239578" y="500955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48" name="Flèche : chevron 47">
            <a:extLst>
              <a:ext uri="{FF2B5EF4-FFF2-40B4-BE49-F238E27FC236}">
                <a16:creationId xmlns:a16="http://schemas.microsoft.com/office/drawing/2014/main" id="{165D7B9B-0F0C-7491-65C1-729487B9F41D}"/>
              </a:ext>
            </a:extLst>
          </p:cNvPr>
          <p:cNvSpPr/>
          <p:nvPr/>
        </p:nvSpPr>
        <p:spPr>
          <a:xfrm>
            <a:off x="3953988" y="500955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02/06/23</a:t>
            </a:r>
          </a:p>
        </p:txBody>
      </p:sp>
      <p:sp>
        <p:nvSpPr>
          <p:cNvPr id="49" name="Flèche : chevron 48">
            <a:extLst>
              <a:ext uri="{FF2B5EF4-FFF2-40B4-BE49-F238E27FC236}">
                <a16:creationId xmlns:a16="http://schemas.microsoft.com/office/drawing/2014/main" id="{2F8D272A-CE9B-C739-3895-E54FD1CE592A}"/>
              </a:ext>
            </a:extLst>
          </p:cNvPr>
          <p:cNvSpPr/>
          <p:nvPr/>
        </p:nvSpPr>
        <p:spPr>
          <a:xfrm>
            <a:off x="7331471" y="500955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50" name="Flèche : chevron 49">
            <a:extLst>
              <a:ext uri="{FF2B5EF4-FFF2-40B4-BE49-F238E27FC236}">
                <a16:creationId xmlns:a16="http://schemas.microsoft.com/office/drawing/2014/main" id="{A1AD85BC-C7E1-9F2D-9913-0E639D80C221}"/>
              </a:ext>
            </a:extLst>
          </p:cNvPr>
          <p:cNvSpPr/>
          <p:nvPr/>
        </p:nvSpPr>
        <p:spPr>
          <a:xfrm>
            <a:off x="5694054" y="500955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51" name="Flèche : chevron 50">
            <a:extLst>
              <a:ext uri="{FF2B5EF4-FFF2-40B4-BE49-F238E27FC236}">
                <a16:creationId xmlns:a16="http://schemas.microsoft.com/office/drawing/2014/main" id="{EA141AB1-E291-7AC6-0376-425DA274B16B}"/>
              </a:ext>
            </a:extLst>
          </p:cNvPr>
          <p:cNvSpPr/>
          <p:nvPr/>
        </p:nvSpPr>
        <p:spPr>
          <a:xfrm>
            <a:off x="9066092" y="500955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52" name="Flèche : chevron 51">
            <a:extLst>
              <a:ext uri="{FF2B5EF4-FFF2-40B4-BE49-F238E27FC236}">
                <a16:creationId xmlns:a16="http://schemas.microsoft.com/office/drawing/2014/main" id="{67CA0205-F851-6632-E58B-14249C799B04}"/>
              </a:ext>
            </a:extLst>
          </p:cNvPr>
          <p:cNvSpPr/>
          <p:nvPr/>
        </p:nvSpPr>
        <p:spPr>
          <a:xfrm>
            <a:off x="10683117" y="500955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53" name="Flèche : chevron 52">
            <a:extLst>
              <a:ext uri="{FF2B5EF4-FFF2-40B4-BE49-F238E27FC236}">
                <a16:creationId xmlns:a16="http://schemas.microsoft.com/office/drawing/2014/main" id="{15AA88FB-CF10-6A60-7B45-A23C13D23A73}"/>
              </a:ext>
            </a:extLst>
          </p:cNvPr>
          <p:cNvSpPr/>
          <p:nvPr/>
        </p:nvSpPr>
        <p:spPr>
          <a:xfrm>
            <a:off x="2239578" y="348993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5/09/23</a:t>
            </a:r>
          </a:p>
        </p:txBody>
      </p:sp>
      <p:sp>
        <p:nvSpPr>
          <p:cNvPr id="54" name="Flèche : chevron 53">
            <a:extLst>
              <a:ext uri="{FF2B5EF4-FFF2-40B4-BE49-F238E27FC236}">
                <a16:creationId xmlns:a16="http://schemas.microsoft.com/office/drawing/2014/main" id="{BF767A8B-E97B-AD83-C6D8-94A299B23C2E}"/>
              </a:ext>
            </a:extLst>
          </p:cNvPr>
          <p:cNvSpPr/>
          <p:nvPr/>
        </p:nvSpPr>
        <p:spPr>
          <a:xfrm>
            <a:off x="3953988" y="348993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3/10/23</a:t>
            </a:r>
          </a:p>
        </p:txBody>
      </p:sp>
      <p:sp>
        <p:nvSpPr>
          <p:cNvPr id="56" name="Flèche : chevron 55">
            <a:extLst>
              <a:ext uri="{FF2B5EF4-FFF2-40B4-BE49-F238E27FC236}">
                <a16:creationId xmlns:a16="http://schemas.microsoft.com/office/drawing/2014/main" id="{653AB2DB-841A-473B-339C-D0E43D851680}"/>
              </a:ext>
            </a:extLst>
          </p:cNvPr>
          <p:cNvSpPr/>
          <p:nvPr/>
        </p:nvSpPr>
        <p:spPr>
          <a:xfrm>
            <a:off x="5694054" y="348993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91" name="Flèche : chevron 90">
            <a:extLst>
              <a:ext uri="{FF2B5EF4-FFF2-40B4-BE49-F238E27FC236}">
                <a16:creationId xmlns:a16="http://schemas.microsoft.com/office/drawing/2014/main" id="{48A17D25-D8A3-591A-955B-8C28C4EF354D}"/>
              </a:ext>
            </a:extLst>
          </p:cNvPr>
          <p:cNvSpPr/>
          <p:nvPr/>
        </p:nvSpPr>
        <p:spPr>
          <a:xfrm>
            <a:off x="7310284" y="3461350"/>
            <a:ext cx="1306387"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92" name="Flèche : chevron 91">
            <a:extLst>
              <a:ext uri="{FF2B5EF4-FFF2-40B4-BE49-F238E27FC236}">
                <a16:creationId xmlns:a16="http://schemas.microsoft.com/office/drawing/2014/main" id="{3181B938-00DD-2BDD-A7CE-12707B02B86F}"/>
              </a:ext>
            </a:extLst>
          </p:cNvPr>
          <p:cNvSpPr/>
          <p:nvPr/>
        </p:nvSpPr>
        <p:spPr>
          <a:xfrm>
            <a:off x="9102085" y="3483134"/>
            <a:ext cx="1333469"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16/11/23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panose="020F0502020204030204"/>
                <a:ea typeface="+mn-ea"/>
                <a:cs typeface="+mn-cs"/>
              </a:rPr>
              <a:t>07/12/2023</a:t>
            </a:r>
          </a:p>
        </p:txBody>
      </p:sp>
      <p:sp>
        <p:nvSpPr>
          <p:cNvPr id="94" name="Flèche : chevron 93">
            <a:extLst>
              <a:ext uri="{FF2B5EF4-FFF2-40B4-BE49-F238E27FC236}">
                <a16:creationId xmlns:a16="http://schemas.microsoft.com/office/drawing/2014/main" id="{31B9EC9A-A8CC-8805-CFDA-31980D1F9D0E}"/>
              </a:ext>
            </a:extLst>
          </p:cNvPr>
          <p:cNvSpPr/>
          <p:nvPr/>
        </p:nvSpPr>
        <p:spPr>
          <a:xfrm>
            <a:off x="10718933" y="3489934"/>
            <a:ext cx="126659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28/11/23</a:t>
            </a: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Tree>
    <p:extLst>
      <p:ext uri="{BB962C8B-B14F-4D97-AF65-F5344CB8AC3E}">
        <p14:creationId xmlns:p14="http://schemas.microsoft.com/office/powerpoint/2010/main" val="299396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D00A040E-6FCB-24AD-FC4F-C3D0624FCF32}"/>
              </a:ext>
            </a:extLst>
          </p:cNvPr>
          <p:cNvSpPr/>
          <p:nvPr/>
        </p:nvSpPr>
        <p:spPr>
          <a:xfrm>
            <a:off x="10673120" y="5836500"/>
            <a:ext cx="1285200" cy="88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79367"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98509"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917651"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1083"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60225"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636794"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AàC</a:t>
            </a:r>
            <a:r>
              <a:rPr lang="fr-FR" sz="1870" b="1">
                <a:latin typeface="Arial Black" panose="020B0A04020102020204" pitchFamily="34" charset="0"/>
                <a:cs typeface="Arial" panose="020B0604020202020204" pitchFamily="34" charset="0"/>
              </a:rPr>
              <a:t> 2023</a:t>
            </a:r>
          </a:p>
        </p:txBody>
      </p:sp>
      <p:cxnSp>
        <p:nvCxnSpPr>
          <p:cNvPr id="84" name="Connecteur droit 83">
            <a:extLst>
              <a:ext uri="{FF2B5EF4-FFF2-40B4-BE49-F238E27FC236}">
                <a16:creationId xmlns:a16="http://schemas.microsoft.com/office/drawing/2014/main" id="{E14AE4D5-B7A5-4E9F-9DA4-6371FF23CC20}"/>
              </a:ext>
            </a:extLst>
          </p:cNvPr>
          <p:cNvCxnSpPr>
            <a:cxnSpLocks/>
          </p:cNvCxnSpPr>
          <p:nvPr/>
        </p:nvCxnSpPr>
        <p:spPr>
          <a:xfrm>
            <a:off x="174265" y="4151883"/>
            <a:ext cx="11844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6" name="Connecteur droit 105">
            <a:extLst>
              <a:ext uri="{FF2B5EF4-FFF2-40B4-BE49-F238E27FC236}">
                <a16:creationId xmlns:a16="http://schemas.microsoft.com/office/drawing/2014/main" id="{58D3D4A0-5366-4B79-87C8-51BEB7104EA1}"/>
              </a:ext>
            </a:extLst>
          </p:cNvPr>
          <p:cNvCxnSpPr>
            <a:cxnSpLocks/>
          </p:cNvCxnSpPr>
          <p:nvPr/>
        </p:nvCxnSpPr>
        <p:spPr>
          <a:xfrm>
            <a:off x="174265" y="5572515"/>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6" name="Rectangle : coins arrondis 75">
            <a:extLst>
              <a:ext uri="{FF2B5EF4-FFF2-40B4-BE49-F238E27FC236}">
                <a16:creationId xmlns:a16="http://schemas.microsoft.com/office/drawing/2014/main" id="{FF97CC47-9777-4CCF-9DD3-F3405A9DB5FF}"/>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77" name="Rectangle : coins arrondis 76">
            <a:extLst>
              <a:ext uri="{FF2B5EF4-FFF2-40B4-BE49-F238E27FC236}">
                <a16:creationId xmlns:a16="http://schemas.microsoft.com/office/drawing/2014/main" id="{5BD1AA09-25E8-4766-AADA-E7096C9B0982}"/>
              </a:ext>
            </a:extLst>
          </p:cNvPr>
          <p:cNvSpPr/>
          <p:nvPr/>
        </p:nvSpPr>
        <p:spPr>
          <a:xfrm>
            <a:off x="7142205" y="1075204"/>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80" name="Rectangle : coins arrondis 79">
            <a:extLst>
              <a:ext uri="{FF2B5EF4-FFF2-40B4-BE49-F238E27FC236}">
                <a16:creationId xmlns:a16="http://schemas.microsoft.com/office/drawing/2014/main" id="{A22D8751-860E-4447-95A0-2D074F30FD0A}"/>
              </a:ext>
            </a:extLst>
          </p:cNvPr>
          <p:cNvSpPr/>
          <p:nvPr/>
        </p:nvSpPr>
        <p:spPr>
          <a:xfrm>
            <a:off x="10562304" y="1075204"/>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81" name="Rectangle : coins arrondis 80">
            <a:extLst>
              <a:ext uri="{FF2B5EF4-FFF2-40B4-BE49-F238E27FC236}">
                <a16:creationId xmlns:a16="http://schemas.microsoft.com/office/drawing/2014/main" id="{15A2B925-1713-4CAB-B284-928ECA139185}"/>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sp>
        <p:nvSpPr>
          <p:cNvPr id="82" name="Rectangle : coins arrondis 81">
            <a:extLst>
              <a:ext uri="{FF2B5EF4-FFF2-40B4-BE49-F238E27FC236}">
                <a16:creationId xmlns:a16="http://schemas.microsoft.com/office/drawing/2014/main" id="{31AF5163-3D7D-4335-A3A4-DA1DA6788161}"/>
              </a:ext>
            </a:extLst>
          </p:cNvPr>
          <p:cNvSpPr/>
          <p:nvPr/>
        </p:nvSpPr>
        <p:spPr>
          <a:xfrm>
            <a:off x="54321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sp>
        <p:nvSpPr>
          <p:cNvPr id="87" name="Rectangle : coins arrondis 86">
            <a:extLst>
              <a:ext uri="{FF2B5EF4-FFF2-40B4-BE49-F238E27FC236}">
                <a16:creationId xmlns:a16="http://schemas.microsoft.com/office/drawing/2014/main" id="{B3E16933-3204-4F64-AD1C-96434AAE94F1}"/>
              </a:ext>
            </a:extLst>
          </p:cNvPr>
          <p:cNvSpPr/>
          <p:nvPr/>
        </p:nvSpPr>
        <p:spPr>
          <a:xfrm>
            <a:off x="37221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88" name="Rectangle : coins arrondis 87">
            <a:extLst>
              <a:ext uri="{FF2B5EF4-FFF2-40B4-BE49-F238E27FC236}">
                <a16:creationId xmlns:a16="http://schemas.microsoft.com/office/drawing/2014/main" id="{EE40FE6E-02C3-4AE0-BF1C-5E8D709A20BF}"/>
              </a:ext>
            </a:extLst>
          </p:cNvPr>
          <p:cNvSpPr/>
          <p:nvPr/>
        </p:nvSpPr>
        <p:spPr>
          <a:xfrm>
            <a:off x="88522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90" name="Ellipse 89">
            <a:extLst>
              <a:ext uri="{FF2B5EF4-FFF2-40B4-BE49-F238E27FC236}">
                <a16:creationId xmlns:a16="http://schemas.microsoft.com/office/drawing/2014/main" id="{0B5A78C5-F176-4465-BF20-280C17056888}"/>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9</a:t>
            </a:r>
          </a:p>
        </p:txBody>
      </p:sp>
      <p:sp>
        <p:nvSpPr>
          <p:cNvPr id="94" name="ZoneTexte 93">
            <a:extLst>
              <a:ext uri="{FF2B5EF4-FFF2-40B4-BE49-F238E27FC236}">
                <a16:creationId xmlns:a16="http://schemas.microsoft.com/office/drawing/2014/main" id="{0436698C-FCD7-4046-A224-117460BC43D1}"/>
              </a:ext>
            </a:extLst>
          </p:cNvPr>
          <p:cNvSpPr txBox="1"/>
          <p:nvPr/>
        </p:nvSpPr>
        <p:spPr>
          <a:xfrm>
            <a:off x="192162" y="4655608"/>
            <a:ext cx="170048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TRE</a:t>
            </a:r>
          </a:p>
        </p:txBody>
      </p:sp>
      <p:sp>
        <p:nvSpPr>
          <p:cNvPr id="96" name="ZoneTexte 95">
            <a:extLst>
              <a:ext uri="{FF2B5EF4-FFF2-40B4-BE49-F238E27FC236}">
                <a16:creationId xmlns:a16="http://schemas.microsoft.com/office/drawing/2014/main" id="{97F01913-1570-46E2-A16A-0678F331801A}"/>
              </a:ext>
            </a:extLst>
          </p:cNvPr>
          <p:cNvSpPr txBox="1"/>
          <p:nvPr/>
        </p:nvSpPr>
        <p:spPr>
          <a:xfrm>
            <a:off x="267557" y="3607837"/>
            <a:ext cx="170048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Formations supérieures</a:t>
            </a:r>
          </a:p>
        </p:txBody>
      </p:sp>
      <p:sp>
        <p:nvSpPr>
          <p:cNvPr id="97" name="ZoneTexte 96">
            <a:extLst>
              <a:ext uri="{FF2B5EF4-FFF2-40B4-BE49-F238E27FC236}">
                <a16:creationId xmlns:a16="http://schemas.microsoft.com/office/drawing/2014/main" id="{5CAD1614-5EA3-430D-B00C-927F2BE6EC50}"/>
              </a:ext>
            </a:extLst>
          </p:cNvPr>
          <p:cNvSpPr txBox="1"/>
          <p:nvPr/>
        </p:nvSpPr>
        <p:spPr>
          <a:xfrm>
            <a:off x="210724" y="5988551"/>
            <a:ext cx="170048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Recrutement JF BTP</a:t>
            </a:r>
          </a:p>
        </p:txBody>
      </p:sp>
      <p:sp>
        <p:nvSpPr>
          <p:cNvPr id="116" name="Ellipse 115">
            <a:extLst>
              <a:ext uri="{FF2B5EF4-FFF2-40B4-BE49-F238E27FC236}">
                <a16:creationId xmlns:a16="http://schemas.microsoft.com/office/drawing/2014/main" id="{ACBA4DC2-AF61-0F61-0C0C-5F8A9C7705DB}"/>
              </a:ext>
            </a:extLst>
          </p:cNvPr>
          <p:cNvSpPr/>
          <p:nvPr/>
        </p:nvSpPr>
        <p:spPr>
          <a:xfrm>
            <a:off x="848099" y="5643777"/>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10</a:t>
            </a:r>
          </a:p>
        </p:txBody>
      </p:sp>
      <p:sp>
        <p:nvSpPr>
          <p:cNvPr id="75" name="Ellipse 74">
            <a:extLst>
              <a:ext uri="{FF2B5EF4-FFF2-40B4-BE49-F238E27FC236}">
                <a16:creationId xmlns:a16="http://schemas.microsoft.com/office/drawing/2014/main" id="{F34CB139-4E8F-1C6F-C9CE-731D63F81742}"/>
              </a:ext>
            </a:extLst>
          </p:cNvPr>
          <p:cNvSpPr/>
          <p:nvPr/>
        </p:nvSpPr>
        <p:spPr>
          <a:xfrm>
            <a:off x="854605" y="3195592"/>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8</a:t>
            </a:r>
          </a:p>
        </p:txBody>
      </p:sp>
      <p:sp>
        <p:nvSpPr>
          <p:cNvPr id="98" name="Ellipse 97">
            <a:extLst>
              <a:ext uri="{FF2B5EF4-FFF2-40B4-BE49-F238E27FC236}">
                <a16:creationId xmlns:a16="http://schemas.microsoft.com/office/drawing/2014/main" id="{98749927-0BBE-2726-E66A-A0F1751655E5}"/>
              </a:ext>
            </a:extLst>
          </p:cNvPr>
          <p:cNvSpPr/>
          <p:nvPr/>
        </p:nvSpPr>
        <p:spPr>
          <a:xfrm>
            <a:off x="849062" y="4208269"/>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9</a:t>
            </a:r>
          </a:p>
        </p:txBody>
      </p:sp>
      <p:cxnSp>
        <p:nvCxnSpPr>
          <p:cNvPr id="86" name="Connecteur droit 85">
            <a:extLst>
              <a:ext uri="{FF2B5EF4-FFF2-40B4-BE49-F238E27FC236}">
                <a16:creationId xmlns:a16="http://schemas.microsoft.com/office/drawing/2014/main" id="{918FB938-5C32-489C-1E2E-601116426990}"/>
              </a:ext>
            </a:extLst>
          </p:cNvPr>
          <p:cNvCxnSpPr>
            <a:cxnSpLocks/>
          </p:cNvCxnSpPr>
          <p:nvPr/>
        </p:nvCxnSpPr>
        <p:spPr>
          <a:xfrm>
            <a:off x="174265" y="2846481"/>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89" name="ZoneTexte 88">
            <a:extLst>
              <a:ext uri="{FF2B5EF4-FFF2-40B4-BE49-F238E27FC236}">
                <a16:creationId xmlns:a16="http://schemas.microsoft.com/office/drawing/2014/main" id="{CB5DB831-E578-110D-BA65-A5D965EFA2FC}"/>
              </a:ext>
            </a:extLst>
          </p:cNvPr>
          <p:cNvSpPr txBox="1"/>
          <p:nvPr/>
        </p:nvSpPr>
        <p:spPr>
          <a:xfrm>
            <a:off x="431096" y="2186427"/>
            <a:ext cx="12655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FLE</a:t>
            </a:r>
          </a:p>
        </p:txBody>
      </p:sp>
      <p:sp>
        <p:nvSpPr>
          <p:cNvPr id="105" name="Ellipse 104">
            <a:extLst>
              <a:ext uri="{FF2B5EF4-FFF2-40B4-BE49-F238E27FC236}">
                <a16:creationId xmlns:a16="http://schemas.microsoft.com/office/drawing/2014/main" id="{35C2DCE9-4DCE-98DA-B37A-85495CD27714}"/>
              </a:ext>
            </a:extLst>
          </p:cNvPr>
          <p:cNvSpPr/>
          <p:nvPr/>
        </p:nvSpPr>
        <p:spPr>
          <a:xfrm>
            <a:off x="845166" y="1711008"/>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FFFF"/>
                </a:solidFill>
                <a:effectLst/>
                <a:uLnTx/>
                <a:uFillTx/>
                <a:latin typeface="Calibri" panose="020F0502020204030204"/>
                <a:ea typeface="+mn-ea"/>
                <a:cs typeface="+mn-cs"/>
              </a:rPr>
              <a:t>7</a:t>
            </a:r>
          </a:p>
        </p:txBody>
      </p:sp>
      <p:sp>
        <p:nvSpPr>
          <p:cNvPr id="2" name="Flèche : chevron 1">
            <a:extLst>
              <a:ext uri="{FF2B5EF4-FFF2-40B4-BE49-F238E27FC236}">
                <a16:creationId xmlns:a16="http://schemas.microsoft.com/office/drawing/2014/main" id="{87B28DF3-EC7C-3809-4AFB-9E2FCC8A29A6}"/>
              </a:ext>
            </a:extLst>
          </p:cNvPr>
          <p:cNvSpPr/>
          <p:nvPr/>
        </p:nvSpPr>
        <p:spPr>
          <a:xfrm>
            <a:off x="7331471" y="157978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3" name="Flèche : chevron 2">
            <a:extLst>
              <a:ext uri="{FF2B5EF4-FFF2-40B4-BE49-F238E27FC236}">
                <a16:creationId xmlns:a16="http://schemas.microsoft.com/office/drawing/2014/main" id="{3D00062F-1D93-1F4C-1604-09ACC8E970D2}"/>
              </a:ext>
            </a:extLst>
          </p:cNvPr>
          <p:cNvSpPr/>
          <p:nvPr/>
        </p:nvSpPr>
        <p:spPr>
          <a:xfrm>
            <a:off x="9066092" y="157978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4" name="Flèche : chevron 3">
            <a:extLst>
              <a:ext uri="{FF2B5EF4-FFF2-40B4-BE49-F238E27FC236}">
                <a16:creationId xmlns:a16="http://schemas.microsoft.com/office/drawing/2014/main" id="{7956CB94-59F4-8A73-AF83-CD562F264BDE}"/>
              </a:ext>
            </a:extLst>
          </p:cNvPr>
          <p:cNvSpPr/>
          <p:nvPr/>
        </p:nvSpPr>
        <p:spPr>
          <a:xfrm>
            <a:off x="10673120" y="157978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5" name="Flèche : chevron 4">
            <a:extLst>
              <a:ext uri="{FF2B5EF4-FFF2-40B4-BE49-F238E27FC236}">
                <a16:creationId xmlns:a16="http://schemas.microsoft.com/office/drawing/2014/main" id="{F9148914-A170-FB1E-84AE-AD22BD6CD807}"/>
              </a:ext>
            </a:extLst>
          </p:cNvPr>
          <p:cNvSpPr/>
          <p:nvPr/>
        </p:nvSpPr>
        <p:spPr>
          <a:xfrm>
            <a:off x="2235825" y="157978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6" name="Flèche : chevron 5">
            <a:extLst>
              <a:ext uri="{FF2B5EF4-FFF2-40B4-BE49-F238E27FC236}">
                <a16:creationId xmlns:a16="http://schemas.microsoft.com/office/drawing/2014/main" id="{606F6D78-927C-29C6-11AA-221CFB05278E}"/>
              </a:ext>
            </a:extLst>
          </p:cNvPr>
          <p:cNvSpPr/>
          <p:nvPr/>
        </p:nvSpPr>
        <p:spPr>
          <a:xfrm>
            <a:off x="3950235" y="157978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21/04/23</a:t>
            </a:r>
          </a:p>
        </p:txBody>
      </p:sp>
      <p:sp>
        <p:nvSpPr>
          <p:cNvPr id="8" name="Flèche : chevron 7">
            <a:extLst>
              <a:ext uri="{FF2B5EF4-FFF2-40B4-BE49-F238E27FC236}">
                <a16:creationId xmlns:a16="http://schemas.microsoft.com/office/drawing/2014/main" id="{D34D7149-95AA-81E9-F312-713850BD95F1}"/>
              </a:ext>
            </a:extLst>
          </p:cNvPr>
          <p:cNvSpPr/>
          <p:nvPr/>
        </p:nvSpPr>
        <p:spPr>
          <a:xfrm>
            <a:off x="5681155" y="157978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9" name="Flèche : chevron 8">
            <a:extLst>
              <a:ext uri="{FF2B5EF4-FFF2-40B4-BE49-F238E27FC236}">
                <a16:creationId xmlns:a16="http://schemas.microsoft.com/office/drawing/2014/main" id="{FF9F8D1D-0296-9812-C683-74614287F4BE}"/>
              </a:ext>
            </a:extLst>
          </p:cNvPr>
          <p:cNvSpPr/>
          <p:nvPr/>
        </p:nvSpPr>
        <p:spPr>
          <a:xfrm>
            <a:off x="7331471" y="423141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10" name="Flèche : chevron 9">
            <a:extLst>
              <a:ext uri="{FF2B5EF4-FFF2-40B4-BE49-F238E27FC236}">
                <a16:creationId xmlns:a16="http://schemas.microsoft.com/office/drawing/2014/main" id="{7AC083D8-3CFD-82D3-4EB9-FB30F91433AA}"/>
              </a:ext>
            </a:extLst>
          </p:cNvPr>
          <p:cNvSpPr/>
          <p:nvPr/>
        </p:nvSpPr>
        <p:spPr>
          <a:xfrm>
            <a:off x="9066092" y="422539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11" name="Flèche : chevron 10">
            <a:extLst>
              <a:ext uri="{FF2B5EF4-FFF2-40B4-BE49-F238E27FC236}">
                <a16:creationId xmlns:a16="http://schemas.microsoft.com/office/drawing/2014/main" id="{F0EC08F5-690F-BBC4-1F3D-62B45074EE49}"/>
              </a:ext>
            </a:extLst>
          </p:cNvPr>
          <p:cNvSpPr/>
          <p:nvPr/>
        </p:nvSpPr>
        <p:spPr>
          <a:xfrm>
            <a:off x="2235825" y="423141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13/02/23</a:t>
            </a:r>
          </a:p>
        </p:txBody>
      </p:sp>
      <p:sp>
        <p:nvSpPr>
          <p:cNvPr id="12" name="Flèche : chevron 11">
            <a:extLst>
              <a:ext uri="{FF2B5EF4-FFF2-40B4-BE49-F238E27FC236}">
                <a16:creationId xmlns:a16="http://schemas.microsoft.com/office/drawing/2014/main" id="{1AF418FC-A292-B78F-4F92-94AD1D493D93}"/>
              </a:ext>
            </a:extLst>
          </p:cNvPr>
          <p:cNvSpPr/>
          <p:nvPr/>
        </p:nvSpPr>
        <p:spPr>
          <a:xfrm>
            <a:off x="3950235" y="423141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14/03/23</a:t>
            </a:r>
          </a:p>
        </p:txBody>
      </p:sp>
      <p:sp>
        <p:nvSpPr>
          <p:cNvPr id="13" name="Flèche : chevron 12">
            <a:extLst>
              <a:ext uri="{FF2B5EF4-FFF2-40B4-BE49-F238E27FC236}">
                <a16:creationId xmlns:a16="http://schemas.microsoft.com/office/drawing/2014/main" id="{73156FE7-839E-5F02-9D11-F691010A3E57}"/>
              </a:ext>
            </a:extLst>
          </p:cNvPr>
          <p:cNvSpPr/>
          <p:nvPr/>
        </p:nvSpPr>
        <p:spPr>
          <a:xfrm>
            <a:off x="5681155" y="423141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24/03/23</a:t>
            </a:r>
          </a:p>
        </p:txBody>
      </p:sp>
      <p:sp>
        <p:nvSpPr>
          <p:cNvPr id="14" name="Flèche : chevron 13">
            <a:extLst>
              <a:ext uri="{FF2B5EF4-FFF2-40B4-BE49-F238E27FC236}">
                <a16:creationId xmlns:a16="http://schemas.microsoft.com/office/drawing/2014/main" id="{35C1A063-2B73-1C56-C3F4-72ACA7E44443}"/>
              </a:ext>
            </a:extLst>
          </p:cNvPr>
          <p:cNvSpPr/>
          <p:nvPr/>
        </p:nvSpPr>
        <p:spPr>
          <a:xfrm>
            <a:off x="10673120" y="423141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5" name="Flèche : chevron 14">
            <a:extLst>
              <a:ext uri="{FF2B5EF4-FFF2-40B4-BE49-F238E27FC236}">
                <a16:creationId xmlns:a16="http://schemas.microsoft.com/office/drawing/2014/main" id="{43D5B313-EB01-82F1-41C8-56788A202879}"/>
              </a:ext>
            </a:extLst>
          </p:cNvPr>
          <p:cNvSpPr/>
          <p:nvPr/>
        </p:nvSpPr>
        <p:spPr>
          <a:xfrm>
            <a:off x="7331471" y="29275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6" name="Flèche : chevron 15">
            <a:extLst>
              <a:ext uri="{FF2B5EF4-FFF2-40B4-BE49-F238E27FC236}">
                <a16:creationId xmlns:a16="http://schemas.microsoft.com/office/drawing/2014/main" id="{B37387F2-C85F-C67B-614A-9F05510AAC69}"/>
              </a:ext>
            </a:extLst>
          </p:cNvPr>
          <p:cNvSpPr/>
          <p:nvPr/>
        </p:nvSpPr>
        <p:spPr>
          <a:xfrm>
            <a:off x="9066092" y="29275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17" name="Flèche : chevron 16">
            <a:extLst>
              <a:ext uri="{FF2B5EF4-FFF2-40B4-BE49-F238E27FC236}">
                <a16:creationId xmlns:a16="http://schemas.microsoft.com/office/drawing/2014/main" id="{627C0476-7D9C-2B0A-D420-02DA0D22B0FE}"/>
              </a:ext>
            </a:extLst>
          </p:cNvPr>
          <p:cNvSpPr/>
          <p:nvPr/>
        </p:nvSpPr>
        <p:spPr>
          <a:xfrm>
            <a:off x="10673120" y="29275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8" name="Flèche : chevron 17">
            <a:extLst>
              <a:ext uri="{FF2B5EF4-FFF2-40B4-BE49-F238E27FC236}">
                <a16:creationId xmlns:a16="http://schemas.microsoft.com/office/drawing/2014/main" id="{972FC748-52ED-7094-C4B5-B9199D8444A7}"/>
              </a:ext>
            </a:extLst>
          </p:cNvPr>
          <p:cNvSpPr/>
          <p:nvPr/>
        </p:nvSpPr>
        <p:spPr>
          <a:xfrm>
            <a:off x="2235825" y="29275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9" name="Flèche : chevron 18">
            <a:extLst>
              <a:ext uri="{FF2B5EF4-FFF2-40B4-BE49-F238E27FC236}">
                <a16:creationId xmlns:a16="http://schemas.microsoft.com/office/drawing/2014/main" id="{5E7E71F7-D4E6-88B6-2CFD-0553CA118FBE}"/>
              </a:ext>
            </a:extLst>
          </p:cNvPr>
          <p:cNvSpPr/>
          <p:nvPr/>
        </p:nvSpPr>
        <p:spPr>
          <a:xfrm>
            <a:off x="3950235" y="29275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21/04/23</a:t>
            </a:r>
          </a:p>
        </p:txBody>
      </p:sp>
      <p:sp>
        <p:nvSpPr>
          <p:cNvPr id="20" name="Flèche : chevron 19">
            <a:extLst>
              <a:ext uri="{FF2B5EF4-FFF2-40B4-BE49-F238E27FC236}">
                <a16:creationId xmlns:a16="http://schemas.microsoft.com/office/drawing/2014/main" id="{5D2C2869-45A1-26E5-D0F7-B04A49FE980D}"/>
              </a:ext>
            </a:extLst>
          </p:cNvPr>
          <p:cNvSpPr/>
          <p:nvPr/>
        </p:nvSpPr>
        <p:spPr>
          <a:xfrm>
            <a:off x="5681155" y="29275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21" name="Flèche : chevron 20">
            <a:extLst>
              <a:ext uri="{FF2B5EF4-FFF2-40B4-BE49-F238E27FC236}">
                <a16:creationId xmlns:a16="http://schemas.microsoft.com/office/drawing/2014/main" id="{E8749F10-97A3-1EF8-481B-9D3570AFF9FD}"/>
              </a:ext>
            </a:extLst>
          </p:cNvPr>
          <p:cNvSpPr/>
          <p:nvPr/>
        </p:nvSpPr>
        <p:spPr>
          <a:xfrm>
            <a:off x="7331471" y="56375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22" name="Flèche : chevron 21">
            <a:extLst>
              <a:ext uri="{FF2B5EF4-FFF2-40B4-BE49-F238E27FC236}">
                <a16:creationId xmlns:a16="http://schemas.microsoft.com/office/drawing/2014/main" id="{F775B34B-8442-B7BC-B298-F6E62EDABA4D}"/>
              </a:ext>
            </a:extLst>
          </p:cNvPr>
          <p:cNvSpPr/>
          <p:nvPr/>
        </p:nvSpPr>
        <p:spPr>
          <a:xfrm>
            <a:off x="9066092" y="56375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23" name="Flèche : chevron 22">
            <a:extLst>
              <a:ext uri="{FF2B5EF4-FFF2-40B4-BE49-F238E27FC236}">
                <a16:creationId xmlns:a16="http://schemas.microsoft.com/office/drawing/2014/main" id="{34418D14-0FE4-548E-B7C9-6388807A1F12}"/>
              </a:ext>
            </a:extLst>
          </p:cNvPr>
          <p:cNvSpPr/>
          <p:nvPr/>
        </p:nvSpPr>
        <p:spPr>
          <a:xfrm>
            <a:off x="10673120" y="56375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24" name="Flèche : chevron 23">
            <a:extLst>
              <a:ext uri="{FF2B5EF4-FFF2-40B4-BE49-F238E27FC236}">
                <a16:creationId xmlns:a16="http://schemas.microsoft.com/office/drawing/2014/main" id="{0F404517-5CA0-1CFD-CA3F-26AEA8FB1F04}"/>
              </a:ext>
            </a:extLst>
          </p:cNvPr>
          <p:cNvSpPr/>
          <p:nvPr/>
        </p:nvSpPr>
        <p:spPr>
          <a:xfrm>
            <a:off x="2235825" y="56375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20/01/23</a:t>
            </a:r>
          </a:p>
        </p:txBody>
      </p:sp>
      <p:sp>
        <p:nvSpPr>
          <p:cNvPr id="25" name="Flèche : chevron 24">
            <a:extLst>
              <a:ext uri="{FF2B5EF4-FFF2-40B4-BE49-F238E27FC236}">
                <a16:creationId xmlns:a16="http://schemas.microsoft.com/office/drawing/2014/main" id="{6CCF4BF7-CC4B-3DA2-BFE2-7FC50A9A6D26}"/>
              </a:ext>
            </a:extLst>
          </p:cNvPr>
          <p:cNvSpPr/>
          <p:nvPr/>
        </p:nvSpPr>
        <p:spPr>
          <a:xfrm>
            <a:off x="3950235" y="56375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24/02/23</a:t>
            </a:r>
          </a:p>
        </p:txBody>
      </p:sp>
      <p:sp>
        <p:nvSpPr>
          <p:cNvPr id="26" name="Flèche : chevron 25">
            <a:extLst>
              <a:ext uri="{FF2B5EF4-FFF2-40B4-BE49-F238E27FC236}">
                <a16:creationId xmlns:a16="http://schemas.microsoft.com/office/drawing/2014/main" id="{525EDAB7-1E22-7B0A-1C18-C005C4FFCD0F}"/>
              </a:ext>
            </a:extLst>
          </p:cNvPr>
          <p:cNvSpPr/>
          <p:nvPr/>
        </p:nvSpPr>
        <p:spPr>
          <a:xfrm>
            <a:off x="5681155" y="56375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27" name="Flèche : chevron 26">
            <a:extLst>
              <a:ext uri="{FF2B5EF4-FFF2-40B4-BE49-F238E27FC236}">
                <a16:creationId xmlns:a16="http://schemas.microsoft.com/office/drawing/2014/main" id="{85C779D6-DA28-FFD4-5E66-C02FDC235B72}"/>
              </a:ext>
            </a:extLst>
          </p:cNvPr>
          <p:cNvSpPr/>
          <p:nvPr/>
        </p:nvSpPr>
        <p:spPr>
          <a:xfrm>
            <a:off x="2235825" y="60420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04/04/23</a:t>
            </a:r>
          </a:p>
        </p:txBody>
      </p:sp>
      <p:sp>
        <p:nvSpPr>
          <p:cNvPr id="28" name="Flèche : chevron 27">
            <a:extLst>
              <a:ext uri="{FF2B5EF4-FFF2-40B4-BE49-F238E27FC236}">
                <a16:creationId xmlns:a16="http://schemas.microsoft.com/office/drawing/2014/main" id="{EFE1A69E-EE53-2270-56B1-7B71504E4982}"/>
              </a:ext>
            </a:extLst>
          </p:cNvPr>
          <p:cNvSpPr/>
          <p:nvPr/>
        </p:nvSpPr>
        <p:spPr>
          <a:xfrm>
            <a:off x="3950235" y="60420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05/05/23</a:t>
            </a:r>
          </a:p>
        </p:txBody>
      </p:sp>
      <p:sp>
        <p:nvSpPr>
          <p:cNvPr id="29" name="Flèche : chevron 28">
            <a:extLst>
              <a:ext uri="{FF2B5EF4-FFF2-40B4-BE49-F238E27FC236}">
                <a16:creationId xmlns:a16="http://schemas.microsoft.com/office/drawing/2014/main" id="{A67FD5CA-25BA-8514-874D-8B82D0170DE4}"/>
              </a:ext>
            </a:extLst>
          </p:cNvPr>
          <p:cNvSpPr/>
          <p:nvPr/>
        </p:nvSpPr>
        <p:spPr>
          <a:xfrm>
            <a:off x="7331471" y="60420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30" name="Flèche : chevron 29">
            <a:extLst>
              <a:ext uri="{FF2B5EF4-FFF2-40B4-BE49-F238E27FC236}">
                <a16:creationId xmlns:a16="http://schemas.microsoft.com/office/drawing/2014/main" id="{55026620-42F0-E4BB-587B-11F74517F397}"/>
              </a:ext>
            </a:extLst>
          </p:cNvPr>
          <p:cNvSpPr/>
          <p:nvPr/>
        </p:nvSpPr>
        <p:spPr>
          <a:xfrm>
            <a:off x="5681155" y="60420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31" name="Flèche : chevron 30">
            <a:extLst>
              <a:ext uri="{FF2B5EF4-FFF2-40B4-BE49-F238E27FC236}">
                <a16:creationId xmlns:a16="http://schemas.microsoft.com/office/drawing/2014/main" id="{48BDBBC2-9FA9-1C22-7C77-5C21E325B0F6}"/>
              </a:ext>
            </a:extLst>
          </p:cNvPr>
          <p:cNvSpPr/>
          <p:nvPr/>
        </p:nvSpPr>
        <p:spPr>
          <a:xfrm>
            <a:off x="9066092" y="60420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32" name="Flèche : chevron 31">
            <a:extLst>
              <a:ext uri="{FF2B5EF4-FFF2-40B4-BE49-F238E27FC236}">
                <a16:creationId xmlns:a16="http://schemas.microsoft.com/office/drawing/2014/main" id="{7C52140A-92E7-C2B9-95B8-D00FC92E26CF}"/>
              </a:ext>
            </a:extLst>
          </p:cNvPr>
          <p:cNvSpPr/>
          <p:nvPr/>
        </p:nvSpPr>
        <p:spPr>
          <a:xfrm>
            <a:off x="10673120" y="60420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33" name="Flèche : chevron 32">
            <a:extLst>
              <a:ext uri="{FF2B5EF4-FFF2-40B4-BE49-F238E27FC236}">
                <a16:creationId xmlns:a16="http://schemas.microsoft.com/office/drawing/2014/main" id="{6D0624FB-8C55-04BC-4221-E9F273565A38}"/>
              </a:ext>
            </a:extLst>
          </p:cNvPr>
          <p:cNvSpPr/>
          <p:nvPr/>
        </p:nvSpPr>
        <p:spPr>
          <a:xfrm>
            <a:off x="2235825" y="47314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04/04/23</a:t>
            </a:r>
          </a:p>
        </p:txBody>
      </p:sp>
      <p:sp>
        <p:nvSpPr>
          <p:cNvPr id="34" name="Flèche : chevron 33">
            <a:extLst>
              <a:ext uri="{FF2B5EF4-FFF2-40B4-BE49-F238E27FC236}">
                <a16:creationId xmlns:a16="http://schemas.microsoft.com/office/drawing/2014/main" id="{B227663E-325F-69D4-DEF8-1EDD3AA0075C}"/>
              </a:ext>
            </a:extLst>
          </p:cNvPr>
          <p:cNvSpPr/>
          <p:nvPr/>
        </p:nvSpPr>
        <p:spPr>
          <a:xfrm>
            <a:off x="3950235" y="47314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05/05/23</a:t>
            </a:r>
          </a:p>
        </p:txBody>
      </p:sp>
      <p:sp>
        <p:nvSpPr>
          <p:cNvPr id="35" name="Flèche : chevron 34">
            <a:extLst>
              <a:ext uri="{FF2B5EF4-FFF2-40B4-BE49-F238E27FC236}">
                <a16:creationId xmlns:a16="http://schemas.microsoft.com/office/drawing/2014/main" id="{63805D2C-92BC-E996-A9AF-3A724B0F2D65}"/>
              </a:ext>
            </a:extLst>
          </p:cNvPr>
          <p:cNvSpPr/>
          <p:nvPr/>
        </p:nvSpPr>
        <p:spPr>
          <a:xfrm>
            <a:off x="7331471" y="47314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36" name="Flèche : chevron 35">
            <a:extLst>
              <a:ext uri="{FF2B5EF4-FFF2-40B4-BE49-F238E27FC236}">
                <a16:creationId xmlns:a16="http://schemas.microsoft.com/office/drawing/2014/main" id="{83265BFA-5278-D1CC-9A78-C5786A27A54F}"/>
              </a:ext>
            </a:extLst>
          </p:cNvPr>
          <p:cNvSpPr/>
          <p:nvPr/>
        </p:nvSpPr>
        <p:spPr>
          <a:xfrm>
            <a:off x="5681155" y="47314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37" name="Flèche : chevron 36">
            <a:extLst>
              <a:ext uri="{FF2B5EF4-FFF2-40B4-BE49-F238E27FC236}">
                <a16:creationId xmlns:a16="http://schemas.microsoft.com/office/drawing/2014/main" id="{3447660A-9AF1-443F-5B31-9BD483FB89EF}"/>
              </a:ext>
            </a:extLst>
          </p:cNvPr>
          <p:cNvSpPr/>
          <p:nvPr/>
        </p:nvSpPr>
        <p:spPr>
          <a:xfrm>
            <a:off x="9066092" y="47314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38" name="Flèche : chevron 37">
            <a:extLst>
              <a:ext uri="{FF2B5EF4-FFF2-40B4-BE49-F238E27FC236}">
                <a16:creationId xmlns:a16="http://schemas.microsoft.com/office/drawing/2014/main" id="{C51100D5-A357-F8BC-7456-76C2712D7B48}"/>
              </a:ext>
            </a:extLst>
          </p:cNvPr>
          <p:cNvSpPr/>
          <p:nvPr/>
        </p:nvSpPr>
        <p:spPr>
          <a:xfrm>
            <a:off x="10673120" y="47314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39" name="Flèche : chevron 38">
            <a:extLst>
              <a:ext uri="{FF2B5EF4-FFF2-40B4-BE49-F238E27FC236}">
                <a16:creationId xmlns:a16="http://schemas.microsoft.com/office/drawing/2014/main" id="{672D89F0-E2EA-D8B3-2BE3-9F9D55101FEC}"/>
              </a:ext>
            </a:extLst>
          </p:cNvPr>
          <p:cNvSpPr/>
          <p:nvPr/>
        </p:nvSpPr>
        <p:spPr>
          <a:xfrm>
            <a:off x="2235825" y="334339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40" name="Flèche : chevron 39">
            <a:extLst>
              <a:ext uri="{FF2B5EF4-FFF2-40B4-BE49-F238E27FC236}">
                <a16:creationId xmlns:a16="http://schemas.microsoft.com/office/drawing/2014/main" id="{184EE7DF-2B35-5CB0-7151-785146C91F2F}"/>
              </a:ext>
            </a:extLst>
          </p:cNvPr>
          <p:cNvSpPr/>
          <p:nvPr/>
        </p:nvSpPr>
        <p:spPr>
          <a:xfrm>
            <a:off x="3950235" y="334339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02/06/23</a:t>
            </a:r>
          </a:p>
        </p:txBody>
      </p:sp>
      <p:sp>
        <p:nvSpPr>
          <p:cNvPr id="45" name="Flèche : chevron 44">
            <a:extLst>
              <a:ext uri="{FF2B5EF4-FFF2-40B4-BE49-F238E27FC236}">
                <a16:creationId xmlns:a16="http://schemas.microsoft.com/office/drawing/2014/main" id="{90B83B66-C3E8-347B-CBFE-9F3CDE32F97A}"/>
              </a:ext>
            </a:extLst>
          </p:cNvPr>
          <p:cNvSpPr/>
          <p:nvPr/>
        </p:nvSpPr>
        <p:spPr>
          <a:xfrm>
            <a:off x="7331471" y="334339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46" name="Flèche : chevron 45">
            <a:extLst>
              <a:ext uri="{FF2B5EF4-FFF2-40B4-BE49-F238E27FC236}">
                <a16:creationId xmlns:a16="http://schemas.microsoft.com/office/drawing/2014/main" id="{67DD1CE1-6D7F-2B93-3AA3-4694F1F5E9C6}"/>
              </a:ext>
            </a:extLst>
          </p:cNvPr>
          <p:cNvSpPr/>
          <p:nvPr/>
        </p:nvSpPr>
        <p:spPr>
          <a:xfrm>
            <a:off x="5681155" y="334339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47" name="Flèche : chevron 46">
            <a:extLst>
              <a:ext uri="{FF2B5EF4-FFF2-40B4-BE49-F238E27FC236}">
                <a16:creationId xmlns:a16="http://schemas.microsoft.com/office/drawing/2014/main" id="{E4A5620F-E571-063A-4323-CDC6B0B92525}"/>
              </a:ext>
            </a:extLst>
          </p:cNvPr>
          <p:cNvSpPr/>
          <p:nvPr/>
        </p:nvSpPr>
        <p:spPr>
          <a:xfrm>
            <a:off x="9066092" y="334339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48" name="Flèche : chevron 47">
            <a:extLst>
              <a:ext uri="{FF2B5EF4-FFF2-40B4-BE49-F238E27FC236}">
                <a16:creationId xmlns:a16="http://schemas.microsoft.com/office/drawing/2014/main" id="{A7417652-38F2-C154-5BF2-938878CD19E9}"/>
              </a:ext>
            </a:extLst>
          </p:cNvPr>
          <p:cNvSpPr/>
          <p:nvPr/>
        </p:nvSpPr>
        <p:spPr>
          <a:xfrm>
            <a:off x="10673120" y="334339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49" name="Flèche : chevron 48">
            <a:extLst>
              <a:ext uri="{FF2B5EF4-FFF2-40B4-BE49-F238E27FC236}">
                <a16:creationId xmlns:a16="http://schemas.microsoft.com/office/drawing/2014/main" id="{2A80D9D6-7EDF-8E2B-5F05-77D88BE5B40B}"/>
              </a:ext>
            </a:extLst>
          </p:cNvPr>
          <p:cNvSpPr/>
          <p:nvPr/>
        </p:nvSpPr>
        <p:spPr>
          <a:xfrm>
            <a:off x="2235825" y="202579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50" name="Flèche : chevron 49">
            <a:extLst>
              <a:ext uri="{FF2B5EF4-FFF2-40B4-BE49-F238E27FC236}">
                <a16:creationId xmlns:a16="http://schemas.microsoft.com/office/drawing/2014/main" id="{637DFDEC-48ED-19AF-5A66-37C2C1CE792F}"/>
              </a:ext>
            </a:extLst>
          </p:cNvPr>
          <p:cNvSpPr/>
          <p:nvPr/>
        </p:nvSpPr>
        <p:spPr>
          <a:xfrm>
            <a:off x="3950235" y="202579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02/06/23</a:t>
            </a:r>
          </a:p>
        </p:txBody>
      </p:sp>
      <p:sp>
        <p:nvSpPr>
          <p:cNvPr id="51" name="Flèche : chevron 50">
            <a:extLst>
              <a:ext uri="{FF2B5EF4-FFF2-40B4-BE49-F238E27FC236}">
                <a16:creationId xmlns:a16="http://schemas.microsoft.com/office/drawing/2014/main" id="{D726B3D3-933B-0611-86A7-FBC0574156C8}"/>
              </a:ext>
            </a:extLst>
          </p:cNvPr>
          <p:cNvSpPr/>
          <p:nvPr/>
        </p:nvSpPr>
        <p:spPr>
          <a:xfrm>
            <a:off x="7331471" y="202579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52" name="Flèche : chevron 51">
            <a:extLst>
              <a:ext uri="{FF2B5EF4-FFF2-40B4-BE49-F238E27FC236}">
                <a16:creationId xmlns:a16="http://schemas.microsoft.com/office/drawing/2014/main" id="{E2ECA4A6-BA17-0FD8-5258-8A245E94E834}"/>
              </a:ext>
            </a:extLst>
          </p:cNvPr>
          <p:cNvSpPr/>
          <p:nvPr/>
        </p:nvSpPr>
        <p:spPr>
          <a:xfrm>
            <a:off x="5681155" y="202579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53" name="Flèche : chevron 52">
            <a:extLst>
              <a:ext uri="{FF2B5EF4-FFF2-40B4-BE49-F238E27FC236}">
                <a16:creationId xmlns:a16="http://schemas.microsoft.com/office/drawing/2014/main" id="{8AEE94A0-035A-7DDE-C805-B6B5BE6FCCF9}"/>
              </a:ext>
            </a:extLst>
          </p:cNvPr>
          <p:cNvSpPr/>
          <p:nvPr/>
        </p:nvSpPr>
        <p:spPr>
          <a:xfrm>
            <a:off x="9066092" y="202579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54" name="Flèche : chevron 53">
            <a:extLst>
              <a:ext uri="{FF2B5EF4-FFF2-40B4-BE49-F238E27FC236}">
                <a16:creationId xmlns:a16="http://schemas.microsoft.com/office/drawing/2014/main" id="{23112353-1507-B1CB-10A4-9143C3A92251}"/>
              </a:ext>
            </a:extLst>
          </p:cNvPr>
          <p:cNvSpPr/>
          <p:nvPr/>
        </p:nvSpPr>
        <p:spPr>
          <a:xfrm>
            <a:off x="10673120" y="202579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55" name="Flèche : chevron 54">
            <a:extLst>
              <a:ext uri="{FF2B5EF4-FFF2-40B4-BE49-F238E27FC236}">
                <a16:creationId xmlns:a16="http://schemas.microsoft.com/office/drawing/2014/main" id="{F497AF0E-A09E-A86A-6503-41BCD6930DBE}"/>
              </a:ext>
            </a:extLst>
          </p:cNvPr>
          <p:cNvSpPr/>
          <p:nvPr/>
        </p:nvSpPr>
        <p:spPr>
          <a:xfrm>
            <a:off x="2235825" y="2422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29/09/23</a:t>
            </a:r>
          </a:p>
        </p:txBody>
      </p:sp>
      <p:sp>
        <p:nvSpPr>
          <p:cNvPr id="56" name="Flèche : chevron 55">
            <a:extLst>
              <a:ext uri="{FF2B5EF4-FFF2-40B4-BE49-F238E27FC236}">
                <a16:creationId xmlns:a16="http://schemas.microsoft.com/office/drawing/2014/main" id="{6F23C739-F3E0-A61A-540D-EC0F2F7F9061}"/>
              </a:ext>
            </a:extLst>
          </p:cNvPr>
          <p:cNvSpPr/>
          <p:nvPr/>
        </p:nvSpPr>
        <p:spPr>
          <a:xfrm>
            <a:off x="3950235" y="2422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30/10/23</a:t>
            </a:r>
          </a:p>
        </p:txBody>
      </p:sp>
      <p:sp>
        <p:nvSpPr>
          <p:cNvPr id="57" name="Flèche : chevron 56">
            <a:extLst>
              <a:ext uri="{FF2B5EF4-FFF2-40B4-BE49-F238E27FC236}">
                <a16:creationId xmlns:a16="http://schemas.microsoft.com/office/drawing/2014/main" id="{956A7F73-D573-8940-19ED-80CC1801C346}"/>
              </a:ext>
            </a:extLst>
          </p:cNvPr>
          <p:cNvSpPr/>
          <p:nvPr/>
        </p:nvSpPr>
        <p:spPr>
          <a:xfrm>
            <a:off x="7331471" y="2422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58" name="Flèche : chevron 57">
            <a:extLst>
              <a:ext uri="{FF2B5EF4-FFF2-40B4-BE49-F238E27FC236}">
                <a16:creationId xmlns:a16="http://schemas.microsoft.com/office/drawing/2014/main" id="{34D64CE2-CC94-9E40-2FD1-A9B3416D9997}"/>
              </a:ext>
            </a:extLst>
          </p:cNvPr>
          <p:cNvSpPr/>
          <p:nvPr/>
        </p:nvSpPr>
        <p:spPr>
          <a:xfrm>
            <a:off x="5681155" y="2422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101" name="Flèche : chevron 100">
            <a:extLst>
              <a:ext uri="{FF2B5EF4-FFF2-40B4-BE49-F238E27FC236}">
                <a16:creationId xmlns:a16="http://schemas.microsoft.com/office/drawing/2014/main" id="{8E9717DF-D21F-01EA-DB66-87CE7277422D}"/>
              </a:ext>
            </a:extLst>
          </p:cNvPr>
          <p:cNvSpPr/>
          <p:nvPr/>
        </p:nvSpPr>
        <p:spPr>
          <a:xfrm>
            <a:off x="2235825" y="33440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102" name="Flèche : chevron 101">
            <a:extLst>
              <a:ext uri="{FF2B5EF4-FFF2-40B4-BE49-F238E27FC236}">
                <a16:creationId xmlns:a16="http://schemas.microsoft.com/office/drawing/2014/main" id="{A228150E-7742-1C5E-E13C-D7B8B364A044}"/>
              </a:ext>
            </a:extLst>
          </p:cNvPr>
          <p:cNvSpPr/>
          <p:nvPr/>
        </p:nvSpPr>
        <p:spPr>
          <a:xfrm>
            <a:off x="3950235" y="33440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02/06/23</a:t>
            </a:r>
          </a:p>
        </p:txBody>
      </p:sp>
      <p:sp>
        <p:nvSpPr>
          <p:cNvPr id="108" name="Flèche : chevron 107">
            <a:extLst>
              <a:ext uri="{FF2B5EF4-FFF2-40B4-BE49-F238E27FC236}">
                <a16:creationId xmlns:a16="http://schemas.microsoft.com/office/drawing/2014/main" id="{6E34B3D5-2BD6-C221-121E-B351E177C76F}"/>
              </a:ext>
            </a:extLst>
          </p:cNvPr>
          <p:cNvSpPr/>
          <p:nvPr/>
        </p:nvSpPr>
        <p:spPr>
          <a:xfrm>
            <a:off x="7331471" y="33440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09" name="Flèche : chevron 108">
            <a:extLst>
              <a:ext uri="{FF2B5EF4-FFF2-40B4-BE49-F238E27FC236}">
                <a16:creationId xmlns:a16="http://schemas.microsoft.com/office/drawing/2014/main" id="{1FBCA036-ECDB-8266-86DA-39A92DB3C1E5}"/>
              </a:ext>
            </a:extLst>
          </p:cNvPr>
          <p:cNvSpPr/>
          <p:nvPr/>
        </p:nvSpPr>
        <p:spPr>
          <a:xfrm>
            <a:off x="5681155" y="33440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110" name="Flèche : chevron 109">
            <a:extLst>
              <a:ext uri="{FF2B5EF4-FFF2-40B4-BE49-F238E27FC236}">
                <a16:creationId xmlns:a16="http://schemas.microsoft.com/office/drawing/2014/main" id="{EE137DB6-9871-5A15-F589-95713931450B}"/>
              </a:ext>
            </a:extLst>
          </p:cNvPr>
          <p:cNvSpPr/>
          <p:nvPr/>
        </p:nvSpPr>
        <p:spPr>
          <a:xfrm>
            <a:off x="9066092" y="33440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111" name="Flèche : chevron 110">
            <a:extLst>
              <a:ext uri="{FF2B5EF4-FFF2-40B4-BE49-F238E27FC236}">
                <a16:creationId xmlns:a16="http://schemas.microsoft.com/office/drawing/2014/main" id="{0CA34B02-D0EF-A048-E0BC-771D0162177E}"/>
              </a:ext>
            </a:extLst>
          </p:cNvPr>
          <p:cNvSpPr/>
          <p:nvPr/>
        </p:nvSpPr>
        <p:spPr>
          <a:xfrm>
            <a:off x="10673120" y="33440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112" name="Flèche : chevron 111">
            <a:extLst>
              <a:ext uri="{FF2B5EF4-FFF2-40B4-BE49-F238E27FC236}">
                <a16:creationId xmlns:a16="http://schemas.microsoft.com/office/drawing/2014/main" id="{3AC39BA2-CF2B-D564-E6AB-81BD3C989FA5}"/>
              </a:ext>
            </a:extLst>
          </p:cNvPr>
          <p:cNvSpPr/>
          <p:nvPr/>
        </p:nvSpPr>
        <p:spPr>
          <a:xfrm>
            <a:off x="9090730" y="243847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11/01/24</a:t>
            </a:r>
          </a:p>
        </p:txBody>
      </p:sp>
      <p:sp>
        <p:nvSpPr>
          <p:cNvPr id="114" name="Flèche : chevron 113">
            <a:extLst>
              <a:ext uri="{FF2B5EF4-FFF2-40B4-BE49-F238E27FC236}">
                <a16:creationId xmlns:a16="http://schemas.microsoft.com/office/drawing/2014/main" id="{2DB27599-9200-2F63-26CA-90A2B8D50EB8}"/>
              </a:ext>
            </a:extLst>
          </p:cNvPr>
          <p:cNvSpPr/>
          <p:nvPr/>
        </p:nvSpPr>
        <p:spPr>
          <a:xfrm>
            <a:off x="10694139" y="243847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23/01/ 24</a:t>
            </a:r>
          </a:p>
        </p:txBody>
      </p:sp>
      <p:sp>
        <p:nvSpPr>
          <p:cNvPr id="115" name="Flèche : chevron 114">
            <a:extLst>
              <a:ext uri="{FF2B5EF4-FFF2-40B4-BE49-F238E27FC236}">
                <a16:creationId xmlns:a16="http://schemas.microsoft.com/office/drawing/2014/main" id="{579B0FF9-F83D-1D37-8BA4-672744CAC735}"/>
              </a:ext>
            </a:extLst>
          </p:cNvPr>
          <p:cNvSpPr/>
          <p:nvPr/>
        </p:nvSpPr>
        <p:spPr>
          <a:xfrm>
            <a:off x="2235825" y="3765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29/09/23</a:t>
            </a:r>
          </a:p>
        </p:txBody>
      </p:sp>
      <p:sp>
        <p:nvSpPr>
          <p:cNvPr id="117" name="Flèche : chevron 116">
            <a:extLst>
              <a:ext uri="{FF2B5EF4-FFF2-40B4-BE49-F238E27FC236}">
                <a16:creationId xmlns:a16="http://schemas.microsoft.com/office/drawing/2014/main" id="{CF03A91F-3F61-0C92-D76C-0DFA45CE9687}"/>
              </a:ext>
            </a:extLst>
          </p:cNvPr>
          <p:cNvSpPr/>
          <p:nvPr/>
        </p:nvSpPr>
        <p:spPr>
          <a:xfrm>
            <a:off x="3950235" y="3765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30/10/23</a:t>
            </a:r>
          </a:p>
        </p:txBody>
      </p:sp>
      <p:sp>
        <p:nvSpPr>
          <p:cNvPr id="118" name="Flèche : chevron 117">
            <a:extLst>
              <a:ext uri="{FF2B5EF4-FFF2-40B4-BE49-F238E27FC236}">
                <a16:creationId xmlns:a16="http://schemas.microsoft.com/office/drawing/2014/main" id="{8ED0C373-72DA-677D-8F16-8E11AB00017A}"/>
              </a:ext>
            </a:extLst>
          </p:cNvPr>
          <p:cNvSpPr/>
          <p:nvPr/>
        </p:nvSpPr>
        <p:spPr>
          <a:xfrm>
            <a:off x="7331471" y="3765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19" name="Flèche : chevron 118">
            <a:extLst>
              <a:ext uri="{FF2B5EF4-FFF2-40B4-BE49-F238E27FC236}">
                <a16:creationId xmlns:a16="http://schemas.microsoft.com/office/drawing/2014/main" id="{E355EA9E-180E-8140-8D56-29112A76907C}"/>
              </a:ext>
            </a:extLst>
          </p:cNvPr>
          <p:cNvSpPr/>
          <p:nvPr/>
        </p:nvSpPr>
        <p:spPr>
          <a:xfrm>
            <a:off x="5681155" y="376580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122" name="Flèche : chevron 121">
            <a:extLst>
              <a:ext uri="{FF2B5EF4-FFF2-40B4-BE49-F238E27FC236}">
                <a16:creationId xmlns:a16="http://schemas.microsoft.com/office/drawing/2014/main" id="{B9EF9F71-33D7-0C36-0D6F-348DA2F3B368}"/>
              </a:ext>
            </a:extLst>
          </p:cNvPr>
          <p:cNvSpPr/>
          <p:nvPr/>
        </p:nvSpPr>
        <p:spPr>
          <a:xfrm>
            <a:off x="2239785" y="5166752"/>
            <a:ext cx="1285201"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5/09/23</a:t>
            </a:r>
          </a:p>
        </p:txBody>
      </p:sp>
      <p:sp>
        <p:nvSpPr>
          <p:cNvPr id="123" name="Flèche : chevron 122">
            <a:extLst>
              <a:ext uri="{FF2B5EF4-FFF2-40B4-BE49-F238E27FC236}">
                <a16:creationId xmlns:a16="http://schemas.microsoft.com/office/drawing/2014/main" id="{5A87AFBB-A97D-AC04-34F3-97F791DD2439}"/>
              </a:ext>
            </a:extLst>
          </p:cNvPr>
          <p:cNvSpPr/>
          <p:nvPr/>
        </p:nvSpPr>
        <p:spPr>
          <a:xfrm>
            <a:off x="3959998" y="5166752"/>
            <a:ext cx="127543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3/10/23</a:t>
            </a:r>
          </a:p>
        </p:txBody>
      </p:sp>
      <p:sp>
        <p:nvSpPr>
          <p:cNvPr id="125" name="Flèche : chevron 124">
            <a:extLst>
              <a:ext uri="{FF2B5EF4-FFF2-40B4-BE49-F238E27FC236}">
                <a16:creationId xmlns:a16="http://schemas.microsoft.com/office/drawing/2014/main" id="{B314FF51-7AC0-96E4-1A3A-A2191FB815BC}"/>
              </a:ext>
            </a:extLst>
          </p:cNvPr>
          <p:cNvSpPr/>
          <p:nvPr/>
        </p:nvSpPr>
        <p:spPr>
          <a:xfrm>
            <a:off x="5723300" y="5166752"/>
            <a:ext cx="132677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134" name="Flèche : chevron 133">
            <a:extLst>
              <a:ext uri="{FF2B5EF4-FFF2-40B4-BE49-F238E27FC236}">
                <a16:creationId xmlns:a16="http://schemas.microsoft.com/office/drawing/2014/main" id="{83A66531-6FFE-5EDC-F8F5-4A461ECD1B2B}"/>
              </a:ext>
            </a:extLst>
          </p:cNvPr>
          <p:cNvSpPr/>
          <p:nvPr/>
        </p:nvSpPr>
        <p:spPr>
          <a:xfrm>
            <a:off x="2260804" y="6428312"/>
            <a:ext cx="1285201"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5/09/23</a:t>
            </a:r>
          </a:p>
        </p:txBody>
      </p:sp>
      <p:sp>
        <p:nvSpPr>
          <p:cNvPr id="135" name="Flèche : chevron 134">
            <a:extLst>
              <a:ext uri="{FF2B5EF4-FFF2-40B4-BE49-F238E27FC236}">
                <a16:creationId xmlns:a16="http://schemas.microsoft.com/office/drawing/2014/main" id="{848E7049-8BAD-7953-9579-7D53DC8F5D79}"/>
              </a:ext>
            </a:extLst>
          </p:cNvPr>
          <p:cNvSpPr/>
          <p:nvPr/>
        </p:nvSpPr>
        <p:spPr>
          <a:xfrm>
            <a:off x="3981017" y="6428312"/>
            <a:ext cx="127543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3/10/23</a:t>
            </a:r>
          </a:p>
        </p:txBody>
      </p:sp>
      <p:sp>
        <p:nvSpPr>
          <p:cNvPr id="137" name="Flèche : chevron 136">
            <a:extLst>
              <a:ext uri="{FF2B5EF4-FFF2-40B4-BE49-F238E27FC236}">
                <a16:creationId xmlns:a16="http://schemas.microsoft.com/office/drawing/2014/main" id="{FBD464DA-5527-E0D1-D20C-B98E22E2960C}"/>
              </a:ext>
            </a:extLst>
          </p:cNvPr>
          <p:cNvSpPr/>
          <p:nvPr/>
        </p:nvSpPr>
        <p:spPr>
          <a:xfrm>
            <a:off x="5711522" y="6428312"/>
            <a:ext cx="1254833"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107" name="Flèche : chevron 106">
            <a:extLst>
              <a:ext uri="{FF2B5EF4-FFF2-40B4-BE49-F238E27FC236}">
                <a16:creationId xmlns:a16="http://schemas.microsoft.com/office/drawing/2014/main" id="{B0748028-3EA5-8FC5-207F-7ED618699F3C}"/>
              </a:ext>
            </a:extLst>
          </p:cNvPr>
          <p:cNvSpPr/>
          <p:nvPr/>
        </p:nvSpPr>
        <p:spPr>
          <a:xfrm>
            <a:off x="7364756" y="6446511"/>
            <a:ext cx="1306387"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128" name="Flèche : chevron 127">
            <a:extLst>
              <a:ext uri="{FF2B5EF4-FFF2-40B4-BE49-F238E27FC236}">
                <a16:creationId xmlns:a16="http://schemas.microsoft.com/office/drawing/2014/main" id="{FE98BD2D-6B95-A91A-AFB3-F7F77E6B51FA}"/>
              </a:ext>
            </a:extLst>
          </p:cNvPr>
          <p:cNvSpPr/>
          <p:nvPr/>
        </p:nvSpPr>
        <p:spPr>
          <a:xfrm>
            <a:off x="9066092" y="6428312"/>
            <a:ext cx="1333469"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16/11/23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panose="020F0502020204030204"/>
                <a:ea typeface="+mn-ea"/>
                <a:cs typeface="+mn-cs"/>
              </a:rPr>
              <a:t>07/12/2023</a:t>
            </a:r>
          </a:p>
        </p:txBody>
      </p:sp>
      <p:sp>
        <p:nvSpPr>
          <p:cNvPr id="129" name="Flèche : chevron 128">
            <a:extLst>
              <a:ext uri="{FF2B5EF4-FFF2-40B4-BE49-F238E27FC236}">
                <a16:creationId xmlns:a16="http://schemas.microsoft.com/office/drawing/2014/main" id="{EE7E39FC-467C-DD52-DE79-4EF2AE62E4C7}"/>
              </a:ext>
            </a:extLst>
          </p:cNvPr>
          <p:cNvSpPr/>
          <p:nvPr/>
        </p:nvSpPr>
        <p:spPr>
          <a:xfrm>
            <a:off x="10659681" y="6446511"/>
            <a:ext cx="126659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28/11/23</a:t>
            </a: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30" name="Flèche : chevron 129">
            <a:extLst>
              <a:ext uri="{FF2B5EF4-FFF2-40B4-BE49-F238E27FC236}">
                <a16:creationId xmlns:a16="http://schemas.microsoft.com/office/drawing/2014/main" id="{2FFE081F-3424-E9F7-3194-26A27FA55F42}"/>
              </a:ext>
            </a:extLst>
          </p:cNvPr>
          <p:cNvSpPr/>
          <p:nvPr/>
        </p:nvSpPr>
        <p:spPr>
          <a:xfrm>
            <a:off x="7346949" y="5123783"/>
            <a:ext cx="1306387"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131" name="Flèche : chevron 130">
            <a:extLst>
              <a:ext uri="{FF2B5EF4-FFF2-40B4-BE49-F238E27FC236}">
                <a16:creationId xmlns:a16="http://schemas.microsoft.com/office/drawing/2014/main" id="{8BAC5E42-E81F-312F-08F2-30972982FFA8}"/>
              </a:ext>
            </a:extLst>
          </p:cNvPr>
          <p:cNvSpPr/>
          <p:nvPr/>
        </p:nvSpPr>
        <p:spPr>
          <a:xfrm>
            <a:off x="9083898" y="5150890"/>
            <a:ext cx="1333469"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16/11/23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panose="020F0502020204030204"/>
                <a:ea typeface="+mn-ea"/>
                <a:cs typeface="+mn-cs"/>
              </a:rPr>
              <a:t>07/12/2023</a:t>
            </a:r>
          </a:p>
        </p:txBody>
      </p:sp>
      <p:sp>
        <p:nvSpPr>
          <p:cNvPr id="132" name="Flèche : chevron 131">
            <a:extLst>
              <a:ext uri="{FF2B5EF4-FFF2-40B4-BE49-F238E27FC236}">
                <a16:creationId xmlns:a16="http://schemas.microsoft.com/office/drawing/2014/main" id="{DEA353DB-D7EC-2093-B617-EFA7CD2BF012}"/>
              </a:ext>
            </a:extLst>
          </p:cNvPr>
          <p:cNvSpPr/>
          <p:nvPr/>
        </p:nvSpPr>
        <p:spPr>
          <a:xfrm>
            <a:off x="10682421" y="5122094"/>
            <a:ext cx="126659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28/11/23</a:t>
            </a: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42" name="Flèche : chevron 141">
            <a:extLst>
              <a:ext uri="{FF2B5EF4-FFF2-40B4-BE49-F238E27FC236}">
                <a16:creationId xmlns:a16="http://schemas.microsoft.com/office/drawing/2014/main" id="{83DD4C95-09CC-9DD6-A3AC-A82BEDC1D0CF}"/>
              </a:ext>
            </a:extLst>
          </p:cNvPr>
          <p:cNvSpPr/>
          <p:nvPr/>
        </p:nvSpPr>
        <p:spPr>
          <a:xfrm>
            <a:off x="10673120" y="377129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23/01/ 24</a:t>
            </a:r>
          </a:p>
        </p:txBody>
      </p:sp>
      <p:sp>
        <p:nvSpPr>
          <p:cNvPr id="121" name="Flèche : chevron 120">
            <a:extLst>
              <a:ext uri="{FF2B5EF4-FFF2-40B4-BE49-F238E27FC236}">
                <a16:creationId xmlns:a16="http://schemas.microsoft.com/office/drawing/2014/main" id="{C12B02C5-BA30-C04C-EB90-5665B76F8722}"/>
              </a:ext>
            </a:extLst>
          </p:cNvPr>
          <p:cNvSpPr/>
          <p:nvPr/>
        </p:nvSpPr>
        <p:spPr>
          <a:xfrm>
            <a:off x="9066092" y="373864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11/01/24</a:t>
            </a:r>
          </a:p>
        </p:txBody>
      </p:sp>
    </p:spTree>
    <p:extLst>
      <p:ext uri="{BB962C8B-B14F-4D97-AF65-F5344CB8AC3E}">
        <p14:creationId xmlns:p14="http://schemas.microsoft.com/office/powerpoint/2010/main" val="223015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38E3875-327C-9C5E-9302-7B084C00FCDF}"/>
              </a:ext>
            </a:extLst>
          </p:cNvPr>
          <p:cNvSpPr/>
          <p:nvPr/>
        </p:nvSpPr>
        <p:spPr>
          <a:xfrm>
            <a:off x="10647453" y="5836500"/>
            <a:ext cx="1285200" cy="88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79367"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98509"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917651"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1083"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60225"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636794"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AàC</a:t>
            </a:r>
            <a:r>
              <a:rPr lang="fr-FR" sz="1870" b="1">
                <a:latin typeface="Arial Black" panose="020B0A04020102020204" pitchFamily="34" charset="0"/>
                <a:cs typeface="Arial" panose="020B0604020202020204" pitchFamily="34" charset="0"/>
              </a:rPr>
              <a:t> 2023</a:t>
            </a:r>
          </a:p>
        </p:txBody>
      </p:sp>
      <p:sp>
        <p:nvSpPr>
          <p:cNvPr id="76" name="Rectangle : coins arrondis 75">
            <a:extLst>
              <a:ext uri="{FF2B5EF4-FFF2-40B4-BE49-F238E27FC236}">
                <a16:creationId xmlns:a16="http://schemas.microsoft.com/office/drawing/2014/main" id="{FF97CC47-9777-4CCF-9DD3-F3405A9DB5FF}"/>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77" name="Rectangle : coins arrondis 76">
            <a:extLst>
              <a:ext uri="{FF2B5EF4-FFF2-40B4-BE49-F238E27FC236}">
                <a16:creationId xmlns:a16="http://schemas.microsoft.com/office/drawing/2014/main" id="{5BD1AA09-25E8-4766-AADA-E7096C9B0982}"/>
              </a:ext>
            </a:extLst>
          </p:cNvPr>
          <p:cNvSpPr/>
          <p:nvPr/>
        </p:nvSpPr>
        <p:spPr>
          <a:xfrm>
            <a:off x="7142205" y="1075204"/>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80" name="Rectangle : coins arrondis 79">
            <a:extLst>
              <a:ext uri="{FF2B5EF4-FFF2-40B4-BE49-F238E27FC236}">
                <a16:creationId xmlns:a16="http://schemas.microsoft.com/office/drawing/2014/main" id="{A22D8751-860E-4447-95A0-2D074F30FD0A}"/>
              </a:ext>
            </a:extLst>
          </p:cNvPr>
          <p:cNvSpPr/>
          <p:nvPr/>
        </p:nvSpPr>
        <p:spPr>
          <a:xfrm>
            <a:off x="10562304" y="1075204"/>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81" name="Rectangle : coins arrondis 80">
            <a:extLst>
              <a:ext uri="{FF2B5EF4-FFF2-40B4-BE49-F238E27FC236}">
                <a16:creationId xmlns:a16="http://schemas.microsoft.com/office/drawing/2014/main" id="{15A2B925-1713-4CAB-B284-928ECA139185}"/>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sp>
        <p:nvSpPr>
          <p:cNvPr id="82" name="Rectangle : coins arrondis 81">
            <a:extLst>
              <a:ext uri="{FF2B5EF4-FFF2-40B4-BE49-F238E27FC236}">
                <a16:creationId xmlns:a16="http://schemas.microsoft.com/office/drawing/2014/main" id="{31AF5163-3D7D-4335-A3A4-DA1DA6788161}"/>
              </a:ext>
            </a:extLst>
          </p:cNvPr>
          <p:cNvSpPr/>
          <p:nvPr/>
        </p:nvSpPr>
        <p:spPr>
          <a:xfrm>
            <a:off x="54321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sp>
        <p:nvSpPr>
          <p:cNvPr id="87" name="Rectangle : coins arrondis 86">
            <a:extLst>
              <a:ext uri="{FF2B5EF4-FFF2-40B4-BE49-F238E27FC236}">
                <a16:creationId xmlns:a16="http://schemas.microsoft.com/office/drawing/2014/main" id="{B3E16933-3204-4F64-AD1C-96434AAE94F1}"/>
              </a:ext>
            </a:extLst>
          </p:cNvPr>
          <p:cNvSpPr/>
          <p:nvPr/>
        </p:nvSpPr>
        <p:spPr>
          <a:xfrm>
            <a:off x="37221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88" name="Rectangle : coins arrondis 87">
            <a:extLst>
              <a:ext uri="{FF2B5EF4-FFF2-40B4-BE49-F238E27FC236}">
                <a16:creationId xmlns:a16="http://schemas.microsoft.com/office/drawing/2014/main" id="{EE40FE6E-02C3-4AE0-BF1C-5E8D709A20BF}"/>
              </a:ext>
            </a:extLst>
          </p:cNvPr>
          <p:cNvSpPr/>
          <p:nvPr/>
        </p:nvSpPr>
        <p:spPr>
          <a:xfrm>
            <a:off x="88522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90" name="Ellipse 89">
            <a:extLst>
              <a:ext uri="{FF2B5EF4-FFF2-40B4-BE49-F238E27FC236}">
                <a16:creationId xmlns:a16="http://schemas.microsoft.com/office/drawing/2014/main" id="{0B5A78C5-F176-4465-BF20-280C17056888}"/>
              </a:ext>
            </a:extLst>
          </p:cNvPr>
          <p:cNvSpPr/>
          <p:nvPr/>
        </p:nvSpPr>
        <p:spPr>
          <a:xfrm>
            <a:off x="11503957" y="102707"/>
            <a:ext cx="624378"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10</a:t>
            </a:r>
          </a:p>
        </p:txBody>
      </p:sp>
      <p:cxnSp>
        <p:nvCxnSpPr>
          <p:cNvPr id="113" name="Connecteur droit 112">
            <a:extLst>
              <a:ext uri="{FF2B5EF4-FFF2-40B4-BE49-F238E27FC236}">
                <a16:creationId xmlns:a16="http://schemas.microsoft.com/office/drawing/2014/main" id="{852130C0-E54C-A1CF-BE89-C9B7FD327866}"/>
              </a:ext>
            </a:extLst>
          </p:cNvPr>
          <p:cNvCxnSpPr>
            <a:cxnSpLocks/>
          </p:cNvCxnSpPr>
          <p:nvPr/>
        </p:nvCxnSpPr>
        <p:spPr>
          <a:xfrm>
            <a:off x="174000" y="3160617"/>
            <a:ext cx="11844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7" name="Connecteur droit 116">
            <a:extLst>
              <a:ext uri="{FF2B5EF4-FFF2-40B4-BE49-F238E27FC236}">
                <a16:creationId xmlns:a16="http://schemas.microsoft.com/office/drawing/2014/main" id="{39A051B9-D685-5AB5-1E65-A9DCA977A641}"/>
              </a:ext>
            </a:extLst>
          </p:cNvPr>
          <p:cNvCxnSpPr>
            <a:cxnSpLocks/>
          </p:cNvCxnSpPr>
          <p:nvPr/>
        </p:nvCxnSpPr>
        <p:spPr>
          <a:xfrm>
            <a:off x="174000" y="4864002"/>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144" name="ZoneTexte 143">
            <a:extLst>
              <a:ext uri="{FF2B5EF4-FFF2-40B4-BE49-F238E27FC236}">
                <a16:creationId xmlns:a16="http://schemas.microsoft.com/office/drawing/2014/main" id="{6F89B52F-5F23-14EE-61FA-C3AF36425A3C}"/>
              </a:ext>
            </a:extLst>
          </p:cNvPr>
          <p:cNvSpPr txBox="1"/>
          <p:nvPr/>
        </p:nvSpPr>
        <p:spPr>
          <a:xfrm>
            <a:off x="181270" y="4141572"/>
            <a:ext cx="21475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Recrutement/mise en relation</a:t>
            </a:r>
          </a:p>
        </p:txBody>
      </p:sp>
      <p:sp>
        <p:nvSpPr>
          <p:cNvPr id="145" name="ZoneTexte 144">
            <a:extLst>
              <a:ext uri="{FF2B5EF4-FFF2-40B4-BE49-F238E27FC236}">
                <a16:creationId xmlns:a16="http://schemas.microsoft.com/office/drawing/2014/main" id="{B471602C-DD16-86FE-B9F1-239E26AA6454}"/>
              </a:ext>
            </a:extLst>
          </p:cNvPr>
          <p:cNvSpPr txBox="1"/>
          <p:nvPr/>
        </p:nvSpPr>
        <p:spPr>
          <a:xfrm>
            <a:off x="718857" y="1945776"/>
            <a:ext cx="17004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BTP </a:t>
            </a:r>
            <a:r>
              <a:rPr kumimoji="0" lang="fr-FR" sz="1100" b="1" i="0" u="none" strike="noStrike" kern="1200" cap="none" spc="0" normalizeH="0" baseline="0" noProof="0" err="1">
                <a:ln>
                  <a:noFill/>
                </a:ln>
                <a:solidFill>
                  <a:prstClr val="black"/>
                </a:solidFill>
                <a:effectLst/>
                <a:uLnTx/>
                <a:uFillTx/>
                <a:latin typeface="Calibri" panose="020F0502020204030204"/>
                <a:ea typeface="+mn-ea"/>
                <a:cs typeface="+mn-cs"/>
              </a:rPr>
              <a:t>BTP</a:t>
            </a:r>
            <a:endParaRPr kumimoji="0" lang="fr-FR" sz="11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6" name="Groupe 155">
            <a:extLst>
              <a:ext uri="{FF2B5EF4-FFF2-40B4-BE49-F238E27FC236}">
                <a16:creationId xmlns:a16="http://schemas.microsoft.com/office/drawing/2014/main" id="{30DB2E65-40B4-5D6F-A52A-3B0297827E24}"/>
              </a:ext>
            </a:extLst>
          </p:cNvPr>
          <p:cNvGrpSpPr/>
          <p:nvPr/>
        </p:nvGrpSpPr>
        <p:grpSpPr>
          <a:xfrm>
            <a:off x="826809" y="1597021"/>
            <a:ext cx="517236" cy="3932196"/>
            <a:chOff x="758169" y="1259335"/>
            <a:chExt cx="517236" cy="3932196"/>
          </a:xfrm>
        </p:grpSpPr>
        <p:sp>
          <p:nvSpPr>
            <p:cNvPr id="157" name="Ellipse 156">
              <a:extLst>
                <a:ext uri="{FF2B5EF4-FFF2-40B4-BE49-F238E27FC236}">
                  <a16:creationId xmlns:a16="http://schemas.microsoft.com/office/drawing/2014/main" id="{15B60744-1D15-95F9-4A1C-F22D75C3C85B}"/>
                </a:ext>
              </a:extLst>
            </p:cNvPr>
            <p:cNvSpPr/>
            <p:nvPr/>
          </p:nvSpPr>
          <p:spPr>
            <a:xfrm>
              <a:off x="771405" y="3321941"/>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12</a:t>
              </a:r>
            </a:p>
          </p:txBody>
        </p:sp>
        <p:sp>
          <p:nvSpPr>
            <p:cNvPr id="159" name="Ellipse 158">
              <a:extLst>
                <a:ext uri="{FF2B5EF4-FFF2-40B4-BE49-F238E27FC236}">
                  <a16:creationId xmlns:a16="http://schemas.microsoft.com/office/drawing/2014/main" id="{21928C70-F80C-08D8-FA10-913CA9A2BF54}"/>
                </a:ext>
              </a:extLst>
            </p:cNvPr>
            <p:cNvSpPr/>
            <p:nvPr/>
          </p:nvSpPr>
          <p:spPr>
            <a:xfrm>
              <a:off x="758169" y="4831531"/>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13</a:t>
              </a:r>
            </a:p>
          </p:txBody>
        </p:sp>
        <p:sp>
          <p:nvSpPr>
            <p:cNvPr id="160" name="Ellipse 159">
              <a:extLst>
                <a:ext uri="{FF2B5EF4-FFF2-40B4-BE49-F238E27FC236}">
                  <a16:creationId xmlns:a16="http://schemas.microsoft.com/office/drawing/2014/main" id="{BE9D3471-533A-D2B3-87FF-536B2E8BCE45}"/>
                </a:ext>
              </a:extLst>
            </p:cNvPr>
            <p:cNvSpPr/>
            <p:nvPr/>
          </p:nvSpPr>
          <p:spPr>
            <a:xfrm>
              <a:off x="758169" y="1259335"/>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11</a:t>
              </a:r>
            </a:p>
          </p:txBody>
        </p:sp>
      </p:grpSp>
      <p:cxnSp>
        <p:nvCxnSpPr>
          <p:cNvPr id="83" name="Connecteur droit 82">
            <a:extLst>
              <a:ext uri="{FF2B5EF4-FFF2-40B4-BE49-F238E27FC236}">
                <a16:creationId xmlns:a16="http://schemas.microsoft.com/office/drawing/2014/main" id="{8B56EDA1-589E-B09E-22D8-80DADDB2415A}"/>
              </a:ext>
            </a:extLst>
          </p:cNvPr>
          <p:cNvCxnSpPr>
            <a:cxnSpLocks/>
          </p:cNvCxnSpPr>
          <p:nvPr/>
        </p:nvCxnSpPr>
        <p:spPr>
          <a:xfrm>
            <a:off x="253334" y="6589681"/>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190" name="ZoneTexte 189">
            <a:extLst>
              <a:ext uri="{FF2B5EF4-FFF2-40B4-BE49-F238E27FC236}">
                <a16:creationId xmlns:a16="http://schemas.microsoft.com/office/drawing/2014/main" id="{B17FCAA0-A11A-78D1-13BF-76DE37D77F28}"/>
              </a:ext>
            </a:extLst>
          </p:cNvPr>
          <p:cNvSpPr txBox="1"/>
          <p:nvPr/>
        </p:nvSpPr>
        <p:spPr>
          <a:xfrm>
            <a:off x="440116" y="5535753"/>
            <a:ext cx="21475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Alumni/cooptation</a:t>
            </a:r>
          </a:p>
        </p:txBody>
      </p:sp>
      <p:sp>
        <p:nvSpPr>
          <p:cNvPr id="2" name="Flèche : chevron 1">
            <a:extLst>
              <a:ext uri="{FF2B5EF4-FFF2-40B4-BE49-F238E27FC236}">
                <a16:creationId xmlns:a16="http://schemas.microsoft.com/office/drawing/2014/main" id="{CB62D5CD-D12E-E050-19F8-1499096CFBDB}"/>
              </a:ext>
            </a:extLst>
          </p:cNvPr>
          <p:cNvSpPr/>
          <p:nvPr/>
        </p:nvSpPr>
        <p:spPr>
          <a:xfrm>
            <a:off x="7293765" y="16792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3" name="Flèche : chevron 2">
            <a:extLst>
              <a:ext uri="{FF2B5EF4-FFF2-40B4-BE49-F238E27FC236}">
                <a16:creationId xmlns:a16="http://schemas.microsoft.com/office/drawing/2014/main" id="{5DEA6DFA-8959-C71B-E586-858EF97EBC5B}"/>
              </a:ext>
            </a:extLst>
          </p:cNvPr>
          <p:cNvSpPr/>
          <p:nvPr/>
        </p:nvSpPr>
        <p:spPr>
          <a:xfrm>
            <a:off x="9028386" y="16762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4" name="Flèche : chevron 3">
            <a:extLst>
              <a:ext uri="{FF2B5EF4-FFF2-40B4-BE49-F238E27FC236}">
                <a16:creationId xmlns:a16="http://schemas.microsoft.com/office/drawing/2014/main" id="{2329E231-D68D-0FFB-B2AE-BAB4A88B3BA0}"/>
              </a:ext>
            </a:extLst>
          </p:cNvPr>
          <p:cNvSpPr/>
          <p:nvPr/>
        </p:nvSpPr>
        <p:spPr>
          <a:xfrm>
            <a:off x="10647453" y="163989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5" name="Flèche : chevron 4">
            <a:extLst>
              <a:ext uri="{FF2B5EF4-FFF2-40B4-BE49-F238E27FC236}">
                <a16:creationId xmlns:a16="http://schemas.microsoft.com/office/drawing/2014/main" id="{73BBDAD2-6646-AB6C-CC2F-A7C4909635F5}"/>
              </a:ext>
            </a:extLst>
          </p:cNvPr>
          <p:cNvSpPr/>
          <p:nvPr/>
        </p:nvSpPr>
        <p:spPr>
          <a:xfrm>
            <a:off x="2213323" y="164748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20/01/23</a:t>
            </a:r>
          </a:p>
        </p:txBody>
      </p:sp>
      <p:sp>
        <p:nvSpPr>
          <p:cNvPr id="6" name="Flèche : chevron 5">
            <a:extLst>
              <a:ext uri="{FF2B5EF4-FFF2-40B4-BE49-F238E27FC236}">
                <a16:creationId xmlns:a16="http://schemas.microsoft.com/office/drawing/2014/main" id="{63944E79-7D1A-AA79-3C26-BB8976DDC0A7}"/>
              </a:ext>
            </a:extLst>
          </p:cNvPr>
          <p:cNvSpPr/>
          <p:nvPr/>
        </p:nvSpPr>
        <p:spPr>
          <a:xfrm>
            <a:off x="3927733" y="167433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24/02/23</a:t>
            </a:r>
          </a:p>
        </p:txBody>
      </p:sp>
      <p:sp>
        <p:nvSpPr>
          <p:cNvPr id="8" name="Flèche : chevron 7">
            <a:extLst>
              <a:ext uri="{FF2B5EF4-FFF2-40B4-BE49-F238E27FC236}">
                <a16:creationId xmlns:a16="http://schemas.microsoft.com/office/drawing/2014/main" id="{4A3B8F3E-5F3F-F04A-EEF8-060AD7361894}"/>
              </a:ext>
            </a:extLst>
          </p:cNvPr>
          <p:cNvSpPr/>
          <p:nvPr/>
        </p:nvSpPr>
        <p:spPr>
          <a:xfrm>
            <a:off x="5656348" y="167943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24/03/23</a:t>
            </a:r>
          </a:p>
        </p:txBody>
      </p:sp>
      <p:sp>
        <p:nvSpPr>
          <p:cNvPr id="9" name="Flèche : chevron 8">
            <a:extLst>
              <a:ext uri="{FF2B5EF4-FFF2-40B4-BE49-F238E27FC236}">
                <a16:creationId xmlns:a16="http://schemas.microsoft.com/office/drawing/2014/main" id="{9ACB2CD1-325E-1871-3089-79E554CA28DF}"/>
              </a:ext>
            </a:extLst>
          </p:cNvPr>
          <p:cNvSpPr/>
          <p:nvPr/>
        </p:nvSpPr>
        <p:spPr>
          <a:xfrm>
            <a:off x="7293765" y="331651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10" name="Flèche : chevron 9">
            <a:extLst>
              <a:ext uri="{FF2B5EF4-FFF2-40B4-BE49-F238E27FC236}">
                <a16:creationId xmlns:a16="http://schemas.microsoft.com/office/drawing/2014/main" id="{CC7EC4E3-2BC0-20AE-7729-FD9CA702E394}"/>
              </a:ext>
            </a:extLst>
          </p:cNvPr>
          <p:cNvSpPr/>
          <p:nvPr/>
        </p:nvSpPr>
        <p:spPr>
          <a:xfrm>
            <a:off x="9028386" y="331344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11" name="Flèche : chevron 10">
            <a:extLst>
              <a:ext uri="{FF2B5EF4-FFF2-40B4-BE49-F238E27FC236}">
                <a16:creationId xmlns:a16="http://schemas.microsoft.com/office/drawing/2014/main" id="{1A748E12-99EC-2BA8-E09E-8D45AE1E0627}"/>
              </a:ext>
            </a:extLst>
          </p:cNvPr>
          <p:cNvSpPr/>
          <p:nvPr/>
        </p:nvSpPr>
        <p:spPr>
          <a:xfrm>
            <a:off x="10647453" y="327711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2" name="Flèche : chevron 11">
            <a:extLst>
              <a:ext uri="{FF2B5EF4-FFF2-40B4-BE49-F238E27FC236}">
                <a16:creationId xmlns:a16="http://schemas.microsoft.com/office/drawing/2014/main" id="{736B29ED-A80D-6325-66BA-43E13262CBC9}"/>
              </a:ext>
            </a:extLst>
          </p:cNvPr>
          <p:cNvSpPr/>
          <p:nvPr/>
        </p:nvSpPr>
        <p:spPr>
          <a:xfrm>
            <a:off x="2213323" y="328470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20/01/23</a:t>
            </a:r>
          </a:p>
        </p:txBody>
      </p:sp>
      <p:sp>
        <p:nvSpPr>
          <p:cNvPr id="13" name="Flèche : chevron 12">
            <a:extLst>
              <a:ext uri="{FF2B5EF4-FFF2-40B4-BE49-F238E27FC236}">
                <a16:creationId xmlns:a16="http://schemas.microsoft.com/office/drawing/2014/main" id="{036428B5-3713-DC97-F6F0-1D4C1F82AC62}"/>
              </a:ext>
            </a:extLst>
          </p:cNvPr>
          <p:cNvSpPr/>
          <p:nvPr/>
        </p:nvSpPr>
        <p:spPr>
          <a:xfrm>
            <a:off x="3927733" y="331155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24/02/23</a:t>
            </a:r>
          </a:p>
        </p:txBody>
      </p:sp>
      <p:sp>
        <p:nvSpPr>
          <p:cNvPr id="14" name="Flèche : chevron 13">
            <a:extLst>
              <a:ext uri="{FF2B5EF4-FFF2-40B4-BE49-F238E27FC236}">
                <a16:creationId xmlns:a16="http://schemas.microsoft.com/office/drawing/2014/main" id="{50DC9611-6C06-1E64-F9C4-F1F46278EC1A}"/>
              </a:ext>
            </a:extLst>
          </p:cNvPr>
          <p:cNvSpPr/>
          <p:nvPr/>
        </p:nvSpPr>
        <p:spPr>
          <a:xfrm>
            <a:off x="5656348" y="331665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24/03/23</a:t>
            </a:r>
          </a:p>
        </p:txBody>
      </p:sp>
      <p:sp>
        <p:nvSpPr>
          <p:cNvPr id="15" name="Flèche : chevron 14">
            <a:extLst>
              <a:ext uri="{FF2B5EF4-FFF2-40B4-BE49-F238E27FC236}">
                <a16:creationId xmlns:a16="http://schemas.microsoft.com/office/drawing/2014/main" id="{B3F392E6-42E9-293C-B9DB-10F83BA59914}"/>
              </a:ext>
            </a:extLst>
          </p:cNvPr>
          <p:cNvSpPr/>
          <p:nvPr/>
        </p:nvSpPr>
        <p:spPr>
          <a:xfrm>
            <a:off x="7293765" y="516031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16" name="Flèche : chevron 15">
            <a:extLst>
              <a:ext uri="{FF2B5EF4-FFF2-40B4-BE49-F238E27FC236}">
                <a16:creationId xmlns:a16="http://schemas.microsoft.com/office/drawing/2014/main" id="{E8769EBF-A464-7834-0D0E-C6F03FF9F00C}"/>
              </a:ext>
            </a:extLst>
          </p:cNvPr>
          <p:cNvSpPr/>
          <p:nvPr/>
        </p:nvSpPr>
        <p:spPr>
          <a:xfrm>
            <a:off x="9028386" y="515723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17" name="Flèche : chevron 16">
            <a:extLst>
              <a:ext uri="{FF2B5EF4-FFF2-40B4-BE49-F238E27FC236}">
                <a16:creationId xmlns:a16="http://schemas.microsoft.com/office/drawing/2014/main" id="{46E9EA2B-C833-8731-9C67-DB5AF62C9282}"/>
              </a:ext>
            </a:extLst>
          </p:cNvPr>
          <p:cNvSpPr/>
          <p:nvPr/>
        </p:nvSpPr>
        <p:spPr>
          <a:xfrm>
            <a:off x="10647453" y="512091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8" name="Flèche : chevron 17">
            <a:extLst>
              <a:ext uri="{FF2B5EF4-FFF2-40B4-BE49-F238E27FC236}">
                <a16:creationId xmlns:a16="http://schemas.microsoft.com/office/drawing/2014/main" id="{9AAD4DA2-9A40-7343-F58D-8F3246A5ECC8}"/>
              </a:ext>
            </a:extLst>
          </p:cNvPr>
          <p:cNvSpPr/>
          <p:nvPr/>
        </p:nvSpPr>
        <p:spPr>
          <a:xfrm>
            <a:off x="2213323" y="512849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20/01/23</a:t>
            </a:r>
          </a:p>
        </p:txBody>
      </p:sp>
      <p:sp>
        <p:nvSpPr>
          <p:cNvPr id="19" name="Flèche : chevron 18">
            <a:extLst>
              <a:ext uri="{FF2B5EF4-FFF2-40B4-BE49-F238E27FC236}">
                <a16:creationId xmlns:a16="http://schemas.microsoft.com/office/drawing/2014/main" id="{D8A3AEDA-877E-12E1-3198-15EA9D337EC8}"/>
              </a:ext>
            </a:extLst>
          </p:cNvPr>
          <p:cNvSpPr/>
          <p:nvPr/>
        </p:nvSpPr>
        <p:spPr>
          <a:xfrm>
            <a:off x="3927733" y="515534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24/02/23</a:t>
            </a:r>
          </a:p>
        </p:txBody>
      </p:sp>
      <p:sp>
        <p:nvSpPr>
          <p:cNvPr id="20" name="Flèche : chevron 19">
            <a:extLst>
              <a:ext uri="{FF2B5EF4-FFF2-40B4-BE49-F238E27FC236}">
                <a16:creationId xmlns:a16="http://schemas.microsoft.com/office/drawing/2014/main" id="{306605F4-1CF4-50E0-5489-F8E15AC76E2F}"/>
              </a:ext>
            </a:extLst>
          </p:cNvPr>
          <p:cNvSpPr/>
          <p:nvPr/>
        </p:nvSpPr>
        <p:spPr>
          <a:xfrm>
            <a:off x="5656348" y="516044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24/03/23</a:t>
            </a:r>
          </a:p>
        </p:txBody>
      </p:sp>
      <p:sp>
        <p:nvSpPr>
          <p:cNvPr id="30" name="Flèche : chevron 29">
            <a:extLst>
              <a:ext uri="{FF2B5EF4-FFF2-40B4-BE49-F238E27FC236}">
                <a16:creationId xmlns:a16="http://schemas.microsoft.com/office/drawing/2014/main" id="{A17F5220-19D0-E50A-63EB-1696D4AA8555}"/>
              </a:ext>
            </a:extLst>
          </p:cNvPr>
          <p:cNvSpPr/>
          <p:nvPr/>
        </p:nvSpPr>
        <p:spPr>
          <a:xfrm>
            <a:off x="2213323" y="212471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04/04/23</a:t>
            </a:r>
          </a:p>
        </p:txBody>
      </p:sp>
      <p:sp>
        <p:nvSpPr>
          <p:cNvPr id="31" name="Flèche : chevron 30">
            <a:extLst>
              <a:ext uri="{FF2B5EF4-FFF2-40B4-BE49-F238E27FC236}">
                <a16:creationId xmlns:a16="http://schemas.microsoft.com/office/drawing/2014/main" id="{79AE9B75-67F9-5D61-2638-04278ED6FF6C}"/>
              </a:ext>
            </a:extLst>
          </p:cNvPr>
          <p:cNvSpPr/>
          <p:nvPr/>
        </p:nvSpPr>
        <p:spPr>
          <a:xfrm>
            <a:off x="3927733" y="215156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05/05/23</a:t>
            </a:r>
          </a:p>
        </p:txBody>
      </p:sp>
      <p:sp>
        <p:nvSpPr>
          <p:cNvPr id="33" name="Flèche : chevron 32">
            <a:extLst>
              <a:ext uri="{FF2B5EF4-FFF2-40B4-BE49-F238E27FC236}">
                <a16:creationId xmlns:a16="http://schemas.microsoft.com/office/drawing/2014/main" id="{403A238B-10F6-70B8-C02B-C61DC40527A1}"/>
              </a:ext>
            </a:extLst>
          </p:cNvPr>
          <p:cNvSpPr/>
          <p:nvPr/>
        </p:nvSpPr>
        <p:spPr>
          <a:xfrm>
            <a:off x="7293765" y="215557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34" name="Flèche : chevron 33">
            <a:extLst>
              <a:ext uri="{FF2B5EF4-FFF2-40B4-BE49-F238E27FC236}">
                <a16:creationId xmlns:a16="http://schemas.microsoft.com/office/drawing/2014/main" id="{3DC5349C-07E6-70B6-ACF3-C858699D66D0}"/>
              </a:ext>
            </a:extLst>
          </p:cNvPr>
          <p:cNvSpPr/>
          <p:nvPr/>
        </p:nvSpPr>
        <p:spPr>
          <a:xfrm>
            <a:off x="5656348" y="214519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35" name="Flèche : chevron 34">
            <a:extLst>
              <a:ext uri="{FF2B5EF4-FFF2-40B4-BE49-F238E27FC236}">
                <a16:creationId xmlns:a16="http://schemas.microsoft.com/office/drawing/2014/main" id="{D378872B-F542-8181-CED6-C9C71F3B404B}"/>
              </a:ext>
            </a:extLst>
          </p:cNvPr>
          <p:cNvSpPr/>
          <p:nvPr/>
        </p:nvSpPr>
        <p:spPr>
          <a:xfrm>
            <a:off x="9028386" y="21738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36" name="Flèche : chevron 35">
            <a:extLst>
              <a:ext uri="{FF2B5EF4-FFF2-40B4-BE49-F238E27FC236}">
                <a16:creationId xmlns:a16="http://schemas.microsoft.com/office/drawing/2014/main" id="{4FA3C2F1-581C-FFE3-7F09-984B50C75857}"/>
              </a:ext>
            </a:extLst>
          </p:cNvPr>
          <p:cNvSpPr/>
          <p:nvPr/>
        </p:nvSpPr>
        <p:spPr>
          <a:xfrm>
            <a:off x="10647453" y="214867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37" name="Flèche : chevron 36">
            <a:extLst>
              <a:ext uri="{FF2B5EF4-FFF2-40B4-BE49-F238E27FC236}">
                <a16:creationId xmlns:a16="http://schemas.microsoft.com/office/drawing/2014/main" id="{CA0E644C-71C7-90C2-F27A-674A696D509D}"/>
              </a:ext>
            </a:extLst>
          </p:cNvPr>
          <p:cNvSpPr/>
          <p:nvPr/>
        </p:nvSpPr>
        <p:spPr>
          <a:xfrm>
            <a:off x="2213323" y="380717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04/04/23</a:t>
            </a:r>
          </a:p>
        </p:txBody>
      </p:sp>
      <p:sp>
        <p:nvSpPr>
          <p:cNvPr id="38" name="Flèche : chevron 37">
            <a:extLst>
              <a:ext uri="{FF2B5EF4-FFF2-40B4-BE49-F238E27FC236}">
                <a16:creationId xmlns:a16="http://schemas.microsoft.com/office/drawing/2014/main" id="{9F40ABC4-68A8-51D2-1DCB-66C33C6A53CB}"/>
              </a:ext>
            </a:extLst>
          </p:cNvPr>
          <p:cNvSpPr/>
          <p:nvPr/>
        </p:nvSpPr>
        <p:spPr>
          <a:xfrm>
            <a:off x="3927733" y="383401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05/05/23</a:t>
            </a:r>
          </a:p>
        </p:txBody>
      </p:sp>
      <p:sp>
        <p:nvSpPr>
          <p:cNvPr id="39" name="Flèche : chevron 38">
            <a:extLst>
              <a:ext uri="{FF2B5EF4-FFF2-40B4-BE49-F238E27FC236}">
                <a16:creationId xmlns:a16="http://schemas.microsoft.com/office/drawing/2014/main" id="{E5B4A94E-0314-F734-E6C5-7447624963DB}"/>
              </a:ext>
            </a:extLst>
          </p:cNvPr>
          <p:cNvSpPr/>
          <p:nvPr/>
        </p:nvSpPr>
        <p:spPr>
          <a:xfrm>
            <a:off x="7293765" y="38380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40" name="Flèche : chevron 39">
            <a:extLst>
              <a:ext uri="{FF2B5EF4-FFF2-40B4-BE49-F238E27FC236}">
                <a16:creationId xmlns:a16="http://schemas.microsoft.com/office/drawing/2014/main" id="{5456182B-2035-8775-533B-B19172DC6078}"/>
              </a:ext>
            </a:extLst>
          </p:cNvPr>
          <p:cNvSpPr/>
          <p:nvPr/>
        </p:nvSpPr>
        <p:spPr>
          <a:xfrm>
            <a:off x="5656348" y="382765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41" name="Flèche : chevron 40">
            <a:extLst>
              <a:ext uri="{FF2B5EF4-FFF2-40B4-BE49-F238E27FC236}">
                <a16:creationId xmlns:a16="http://schemas.microsoft.com/office/drawing/2014/main" id="{5B438304-88D8-5CEB-C6C8-80E1E1455168}"/>
              </a:ext>
            </a:extLst>
          </p:cNvPr>
          <p:cNvSpPr/>
          <p:nvPr/>
        </p:nvSpPr>
        <p:spPr>
          <a:xfrm>
            <a:off x="9028386" y="385632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42" name="Flèche : chevron 41">
            <a:extLst>
              <a:ext uri="{FF2B5EF4-FFF2-40B4-BE49-F238E27FC236}">
                <a16:creationId xmlns:a16="http://schemas.microsoft.com/office/drawing/2014/main" id="{19DE0243-46EE-E972-FDF1-FEC3CC0D802E}"/>
              </a:ext>
            </a:extLst>
          </p:cNvPr>
          <p:cNvSpPr/>
          <p:nvPr/>
        </p:nvSpPr>
        <p:spPr>
          <a:xfrm>
            <a:off x="10647453" y="383112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43" name="Flèche : chevron 42">
            <a:extLst>
              <a:ext uri="{FF2B5EF4-FFF2-40B4-BE49-F238E27FC236}">
                <a16:creationId xmlns:a16="http://schemas.microsoft.com/office/drawing/2014/main" id="{AD6DDE76-6474-82F9-53AF-E371D2B0B526}"/>
              </a:ext>
            </a:extLst>
          </p:cNvPr>
          <p:cNvSpPr/>
          <p:nvPr/>
        </p:nvSpPr>
        <p:spPr>
          <a:xfrm>
            <a:off x="2213323" y="558537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04/04/23</a:t>
            </a:r>
          </a:p>
        </p:txBody>
      </p:sp>
      <p:sp>
        <p:nvSpPr>
          <p:cNvPr id="44" name="Flèche : chevron 43">
            <a:extLst>
              <a:ext uri="{FF2B5EF4-FFF2-40B4-BE49-F238E27FC236}">
                <a16:creationId xmlns:a16="http://schemas.microsoft.com/office/drawing/2014/main" id="{A54C4FE8-6987-B27A-CF60-A0776AA3DD5B}"/>
              </a:ext>
            </a:extLst>
          </p:cNvPr>
          <p:cNvSpPr/>
          <p:nvPr/>
        </p:nvSpPr>
        <p:spPr>
          <a:xfrm>
            <a:off x="3927733" y="561222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05/05/23</a:t>
            </a:r>
          </a:p>
        </p:txBody>
      </p:sp>
      <p:sp>
        <p:nvSpPr>
          <p:cNvPr id="45" name="Flèche : chevron 44">
            <a:extLst>
              <a:ext uri="{FF2B5EF4-FFF2-40B4-BE49-F238E27FC236}">
                <a16:creationId xmlns:a16="http://schemas.microsoft.com/office/drawing/2014/main" id="{488CAF37-8A35-1F72-B977-B830E417A292}"/>
              </a:ext>
            </a:extLst>
          </p:cNvPr>
          <p:cNvSpPr/>
          <p:nvPr/>
        </p:nvSpPr>
        <p:spPr>
          <a:xfrm>
            <a:off x="7293765" y="561623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46" name="Flèche : chevron 45">
            <a:extLst>
              <a:ext uri="{FF2B5EF4-FFF2-40B4-BE49-F238E27FC236}">
                <a16:creationId xmlns:a16="http://schemas.microsoft.com/office/drawing/2014/main" id="{CCF42012-E587-1553-A2C6-A6037FE538CE}"/>
              </a:ext>
            </a:extLst>
          </p:cNvPr>
          <p:cNvSpPr/>
          <p:nvPr/>
        </p:nvSpPr>
        <p:spPr>
          <a:xfrm>
            <a:off x="5656348" y="560585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47" name="Flèche : chevron 46">
            <a:extLst>
              <a:ext uri="{FF2B5EF4-FFF2-40B4-BE49-F238E27FC236}">
                <a16:creationId xmlns:a16="http://schemas.microsoft.com/office/drawing/2014/main" id="{9067E1EE-B64B-7A64-B4FA-03ACFB349A3B}"/>
              </a:ext>
            </a:extLst>
          </p:cNvPr>
          <p:cNvSpPr/>
          <p:nvPr/>
        </p:nvSpPr>
        <p:spPr>
          <a:xfrm>
            <a:off x="9028386" y="563453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48" name="Flèche : chevron 47">
            <a:extLst>
              <a:ext uri="{FF2B5EF4-FFF2-40B4-BE49-F238E27FC236}">
                <a16:creationId xmlns:a16="http://schemas.microsoft.com/office/drawing/2014/main" id="{F10C0676-6B9C-D355-7BB3-FA41BDB5196F}"/>
              </a:ext>
            </a:extLst>
          </p:cNvPr>
          <p:cNvSpPr/>
          <p:nvPr/>
        </p:nvSpPr>
        <p:spPr>
          <a:xfrm>
            <a:off x="10647453" y="560933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93" name="Flèche : chevron 92">
            <a:extLst>
              <a:ext uri="{FF2B5EF4-FFF2-40B4-BE49-F238E27FC236}">
                <a16:creationId xmlns:a16="http://schemas.microsoft.com/office/drawing/2014/main" id="{A2502ED5-0E82-41A5-8050-FE1FC0BAE0E5}"/>
              </a:ext>
            </a:extLst>
          </p:cNvPr>
          <p:cNvSpPr/>
          <p:nvPr/>
        </p:nvSpPr>
        <p:spPr>
          <a:xfrm>
            <a:off x="2213322" y="2636297"/>
            <a:ext cx="1285201"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5/09/23</a:t>
            </a:r>
          </a:p>
        </p:txBody>
      </p:sp>
      <p:sp>
        <p:nvSpPr>
          <p:cNvPr id="94" name="Flèche : chevron 93">
            <a:extLst>
              <a:ext uri="{FF2B5EF4-FFF2-40B4-BE49-F238E27FC236}">
                <a16:creationId xmlns:a16="http://schemas.microsoft.com/office/drawing/2014/main" id="{C3623C3A-995D-A0E0-233A-A8241BC91EB0}"/>
              </a:ext>
            </a:extLst>
          </p:cNvPr>
          <p:cNvSpPr/>
          <p:nvPr/>
        </p:nvSpPr>
        <p:spPr>
          <a:xfrm>
            <a:off x="3933535" y="2636297"/>
            <a:ext cx="127543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3/10/23</a:t>
            </a:r>
          </a:p>
        </p:txBody>
      </p:sp>
      <p:sp>
        <p:nvSpPr>
          <p:cNvPr id="95" name="Flèche : chevron 94">
            <a:extLst>
              <a:ext uri="{FF2B5EF4-FFF2-40B4-BE49-F238E27FC236}">
                <a16:creationId xmlns:a16="http://schemas.microsoft.com/office/drawing/2014/main" id="{AEAF3DCA-8070-1ED8-A5A8-5CA6FEF68373}"/>
              </a:ext>
            </a:extLst>
          </p:cNvPr>
          <p:cNvSpPr/>
          <p:nvPr/>
        </p:nvSpPr>
        <p:spPr>
          <a:xfrm>
            <a:off x="7317274" y="2654496"/>
            <a:ext cx="1306387"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96" name="Flèche : chevron 95">
            <a:extLst>
              <a:ext uri="{FF2B5EF4-FFF2-40B4-BE49-F238E27FC236}">
                <a16:creationId xmlns:a16="http://schemas.microsoft.com/office/drawing/2014/main" id="{859EEF57-192D-B28E-E2D3-2968337EF126}"/>
              </a:ext>
            </a:extLst>
          </p:cNvPr>
          <p:cNvSpPr/>
          <p:nvPr/>
        </p:nvSpPr>
        <p:spPr>
          <a:xfrm>
            <a:off x="5664040" y="2636297"/>
            <a:ext cx="1254833"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97" name="Flèche : chevron 96">
            <a:extLst>
              <a:ext uri="{FF2B5EF4-FFF2-40B4-BE49-F238E27FC236}">
                <a16:creationId xmlns:a16="http://schemas.microsoft.com/office/drawing/2014/main" id="{743A5354-C640-8FE5-2ACF-D361C30D94A3}"/>
              </a:ext>
            </a:extLst>
          </p:cNvPr>
          <p:cNvSpPr/>
          <p:nvPr/>
        </p:nvSpPr>
        <p:spPr>
          <a:xfrm>
            <a:off x="9032928" y="2625887"/>
            <a:ext cx="1333469"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16/11/23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panose="020F0502020204030204"/>
                <a:ea typeface="+mn-ea"/>
                <a:cs typeface="+mn-cs"/>
              </a:rPr>
              <a:t>07/12/2023</a:t>
            </a:r>
          </a:p>
        </p:txBody>
      </p:sp>
      <p:sp>
        <p:nvSpPr>
          <p:cNvPr id="98" name="Flèche : chevron 97">
            <a:extLst>
              <a:ext uri="{FF2B5EF4-FFF2-40B4-BE49-F238E27FC236}">
                <a16:creationId xmlns:a16="http://schemas.microsoft.com/office/drawing/2014/main" id="{3199B2BD-E8E5-B646-58EE-1AE93577D415}"/>
              </a:ext>
            </a:extLst>
          </p:cNvPr>
          <p:cNvSpPr/>
          <p:nvPr/>
        </p:nvSpPr>
        <p:spPr>
          <a:xfrm>
            <a:off x="10665259" y="2636297"/>
            <a:ext cx="126659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28/11/23</a:t>
            </a: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99" name="Flèche : chevron 98">
            <a:extLst>
              <a:ext uri="{FF2B5EF4-FFF2-40B4-BE49-F238E27FC236}">
                <a16:creationId xmlns:a16="http://schemas.microsoft.com/office/drawing/2014/main" id="{3873620A-9375-0FB2-EB7C-61D94C7F58E4}"/>
              </a:ext>
            </a:extLst>
          </p:cNvPr>
          <p:cNvSpPr/>
          <p:nvPr/>
        </p:nvSpPr>
        <p:spPr>
          <a:xfrm>
            <a:off x="2213322" y="4348642"/>
            <a:ext cx="1285201"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5/09/23</a:t>
            </a:r>
          </a:p>
        </p:txBody>
      </p:sp>
      <p:sp>
        <p:nvSpPr>
          <p:cNvPr id="100" name="Flèche : chevron 99">
            <a:extLst>
              <a:ext uri="{FF2B5EF4-FFF2-40B4-BE49-F238E27FC236}">
                <a16:creationId xmlns:a16="http://schemas.microsoft.com/office/drawing/2014/main" id="{2A6668EF-2D18-4458-5F07-6CB5599387CE}"/>
              </a:ext>
            </a:extLst>
          </p:cNvPr>
          <p:cNvSpPr/>
          <p:nvPr/>
        </p:nvSpPr>
        <p:spPr>
          <a:xfrm>
            <a:off x="3933535" y="4348642"/>
            <a:ext cx="127543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3/10/23</a:t>
            </a:r>
          </a:p>
        </p:txBody>
      </p:sp>
      <p:sp>
        <p:nvSpPr>
          <p:cNvPr id="102" name="Flèche : chevron 101">
            <a:extLst>
              <a:ext uri="{FF2B5EF4-FFF2-40B4-BE49-F238E27FC236}">
                <a16:creationId xmlns:a16="http://schemas.microsoft.com/office/drawing/2014/main" id="{5F3DB6E0-6326-B8CE-394B-BB71F5ED3E70}"/>
              </a:ext>
            </a:extLst>
          </p:cNvPr>
          <p:cNvSpPr/>
          <p:nvPr/>
        </p:nvSpPr>
        <p:spPr>
          <a:xfrm>
            <a:off x="5664040" y="4348642"/>
            <a:ext cx="1254833"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107" name="Flèche : chevron 106">
            <a:extLst>
              <a:ext uri="{FF2B5EF4-FFF2-40B4-BE49-F238E27FC236}">
                <a16:creationId xmlns:a16="http://schemas.microsoft.com/office/drawing/2014/main" id="{ED30FBF2-CCDC-FECF-6279-48B0EC25F661}"/>
              </a:ext>
            </a:extLst>
          </p:cNvPr>
          <p:cNvSpPr/>
          <p:nvPr/>
        </p:nvSpPr>
        <p:spPr>
          <a:xfrm>
            <a:off x="2213322" y="6110959"/>
            <a:ext cx="1285201"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5/09/23</a:t>
            </a:r>
          </a:p>
        </p:txBody>
      </p:sp>
      <p:sp>
        <p:nvSpPr>
          <p:cNvPr id="108" name="Flèche : chevron 107">
            <a:extLst>
              <a:ext uri="{FF2B5EF4-FFF2-40B4-BE49-F238E27FC236}">
                <a16:creationId xmlns:a16="http://schemas.microsoft.com/office/drawing/2014/main" id="{3DA9D23A-8C1F-85F6-0ED0-1A69FAF6098F}"/>
              </a:ext>
            </a:extLst>
          </p:cNvPr>
          <p:cNvSpPr/>
          <p:nvPr/>
        </p:nvSpPr>
        <p:spPr>
          <a:xfrm>
            <a:off x="3933535" y="6110959"/>
            <a:ext cx="127543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3/10/23</a:t>
            </a:r>
          </a:p>
        </p:txBody>
      </p:sp>
      <p:sp>
        <p:nvSpPr>
          <p:cNvPr id="110" name="Flèche : chevron 109">
            <a:extLst>
              <a:ext uri="{FF2B5EF4-FFF2-40B4-BE49-F238E27FC236}">
                <a16:creationId xmlns:a16="http://schemas.microsoft.com/office/drawing/2014/main" id="{57D765B2-2151-1C94-E5D4-9773F09B6463}"/>
              </a:ext>
            </a:extLst>
          </p:cNvPr>
          <p:cNvSpPr/>
          <p:nvPr/>
        </p:nvSpPr>
        <p:spPr>
          <a:xfrm>
            <a:off x="5664040" y="6110959"/>
            <a:ext cx="1254833"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84" name="Flèche : chevron 83">
            <a:extLst>
              <a:ext uri="{FF2B5EF4-FFF2-40B4-BE49-F238E27FC236}">
                <a16:creationId xmlns:a16="http://schemas.microsoft.com/office/drawing/2014/main" id="{4D156B32-8388-FC6C-198F-FCF03B3CAEED}"/>
              </a:ext>
            </a:extLst>
          </p:cNvPr>
          <p:cNvSpPr/>
          <p:nvPr/>
        </p:nvSpPr>
        <p:spPr>
          <a:xfrm>
            <a:off x="7293611" y="4359356"/>
            <a:ext cx="1306387"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85" name="Flèche : chevron 84">
            <a:extLst>
              <a:ext uri="{FF2B5EF4-FFF2-40B4-BE49-F238E27FC236}">
                <a16:creationId xmlns:a16="http://schemas.microsoft.com/office/drawing/2014/main" id="{AC1EBB79-45BD-A15B-A55B-32045DC2B9FA}"/>
              </a:ext>
            </a:extLst>
          </p:cNvPr>
          <p:cNvSpPr/>
          <p:nvPr/>
        </p:nvSpPr>
        <p:spPr>
          <a:xfrm>
            <a:off x="7348303" y="6141363"/>
            <a:ext cx="1306387"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86" name="Flèche : chevron 85">
            <a:extLst>
              <a:ext uri="{FF2B5EF4-FFF2-40B4-BE49-F238E27FC236}">
                <a16:creationId xmlns:a16="http://schemas.microsoft.com/office/drawing/2014/main" id="{958A665C-A273-9E53-EDFE-B9EE0D166956}"/>
              </a:ext>
            </a:extLst>
          </p:cNvPr>
          <p:cNvSpPr/>
          <p:nvPr/>
        </p:nvSpPr>
        <p:spPr>
          <a:xfrm>
            <a:off x="9073243" y="6141363"/>
            <a:ext cx="1333469"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16/11/23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panose="020F0502020204030204"/>
                <a:ea typeface="+mn-ea"/>
                <a:cs typeface="+mn-cs"/>
              </a:rPr>
              <a:t>07/12/2023</a:t>
            </a:r>
          </a:p>
        </p:txBody>
      </p:sp>
      <p:sp>
        <p:nvSpPr>
          <p:cNvPr id="89" name="Flèche : chevron 88">
            <a:extLst>
              <a:ext uri="{FF2B5EF4-FFF2-40B4-BE49-F238E27FC236}">
                <a16:creationId xmlns:a16="http://schemas.microsoft.com/office/drawing/2014/main" id="{74206835-D38A-0910-D9DF-ECD0E34B2AF8}"/>
              </a:ext>
            </a:extLst>
          </p:cNvPr>
          <p:cNvSpPr/>
          <p:nvPr/>
        </p:nvSpPr>
        <p:spPr>
          <a:xfrm>
            <a:off x="10665259" y="6110959"/>
            <a:ext cx="126659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28/11/23</a:t>
            </a: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91" name="Flèche : chevron 90">
            <a:extLst>
              <a:ext uri="{FF2B5EF4-FFF2-40B4-BE49-F238E27FC236}">
                <a16:creationId xmlns:a16="http://schemas.microsoft.com/office/drawing/2014/main" id="{41C002E9-392C-E1F5-AFCE-3B0DF26B546C}"/>
              </a:ext>
            </a:extLst>
          </p:cNvPr>
          <p:cNvSpPr/>
          <p:nvPr/>
        </p:nvSpPr>
        <p:spPr>
          <a:xfrm>
            <a:off x="9073242" y="4322859"/>
            <a:ext cx="1333469"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16/11/23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prstClr val="black"/>
                </a:solidFill>
                <a:effectLst/>
                <a:uLnTx/>
                <a:uFillTx/>
                <a:latin typeface="Calibri" panose="020F0502020204030204"/>
                <a:ea typeface="+mn-ea"/>
                <a:cs typeface="+mn-cs"/>
              </a:rPr>
              <a:t>07/12/2023</a:t>
            </a:r>
          </a:p>
        </p:txBody>
      </p:sp>
      <p:sp>
        <p:nvSpPr>
          <p:cNvPr id="92" name="Flèche : chevron 91">
            <a:extLst>
              <a:ext uri="{FF2B5EF4-FFF2-40B4-BE49-F238E27FC236}">
                <a16:creationId xmlns:a16="http://schemas.microsoft.com/office/drawing/2014/main" id="{62F73B82-8DD0-811C-8F5F-B08ACEAAF279}"/>
              </a:ext>
            </a:extLst>
          </p:cNvPr>
          <p:cNvSpPr/>
          <p:nvPr/>
        </p:nvSpPr>
        <p:spPr>
          <a:xfrm>
            <a:off x="10694098" y="4345827"/>
            <a:ext cx="1266598"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28/11/23</a:t>
            </a: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 </a:t>
            </a:r>
            <a:r>
              <a:rPr kumimoji="0" lang="fr-FR" sz="10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Tree>
    <p:extLst>
      <p:ext uri="{BB962C8B-B14F-4D97-AF65-F5344CB8AC3E}">
        <p14:creationId xmlns:p14="http://schemas.microsoft.com/office/powerpoint/2010/main" val="235462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79367"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98509"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917651"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1083"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60225"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636794"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AàC</a:t>
            </a:r>
            <a:r>
              <a:rPr lang="fr-FR" sz="1870" b="1">
                <a:latin typeface="Arial Black" panose="020B0A04020102020204" pitchFamily="34" charset="0"/>
                <a:cs typeface="Arial" panose="020B0604020202020204" pitchFamily="34" charset="0"/>
              </a:rPr>
              <a:t> 2023</a:t>
            </a:r>
          </a:p>
        </p:txBody>
      </p:sp>
      <p:sp>
        <p:nvSpPr>
          <p:cNvPr id="76" name="Rectangle : coins arrondis 75">
            <a:extLst>
              <a:ext uri="{FF2B5EF4-FFF2-40B4-BE49-F238E27FC236}">
                <a16:creationId xmlns:a16="http://schemas.microsoft.com/office/drawing/2014/main" id="{FF97CC47-9777-4CCF-9DD3-F3405A9DB5FF}"/>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77" name="Rectangle : coins arrondis 76">
            <a:extLst>
              <a:ext uri="{FF2B5EF4-FFF2-40B4-BE49-F238E27FC236}">
                <a16:creationId xmlns:a16="http://schemas.microsoft.com/office/drawing/2014/main" id="{5BD1AA09-25E8-4766-AADA-E7096C9B0982}"/>
              </a:ext>
            </a:extLst>
          </p:cNvPr>
          <p:cNvSpPr/>
          <p:nvPr/>
        </p:nvSpPr>
        <p:spPr>
          <a:xfrm>
            <a:off x="7142205" y="1075204"/>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80" name="Rectangle : coins arrondis 79">
            <a:extLst>
              <a:ext uri="{FF2B5EF4-FFF2-40B4-BE49-F238E27FC236}">
                <a16:creationId xmlns:a16="http://schemas.microsoft.com/office/drawing/2014/main" id="{A22D8751-860E-4447-95A0-2D074F30FD0A}"/>
              </a:ext>
            </a:extLst>
          </p:cNvPr>
          <p:cNvSpPr/>
          <p:nvPr/>
        </p:nvSpPr>
        <p:spPr>
          <a:xfrm>
            <a:off x="10562304" y="1075204"/>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81" name="Rectangle : coins arrondis 80">
            <a:extLst>
              <a:ext uri="{FF2B5EF4-FFF2-40B4-BE49-F238E27FC236}">
                <a16:creationId xmlns:a16="http://schemas.microsoft.com/office/drawing/2014/main" id="{15A2B925-1713-4CAB-B284-928ECA139185}"/>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sp>
        <p:nvSpPr>
          <p:cNvPr id="82" name="Rectangle : coins arrondis 81">
            <a:extLst>
              <a:ext uri="{FF2B5EF4-FFF2-40B4-BE49-F238E27FC236}">
                <a16:creationId xmlns:a16="http://schemas.microsoft.com/office/drawing/2014/main" id="{31AF5163-3D7D-4335-A3A4-DA1DA6788161}"/>
              </a:ext>
            </a:extLst>
          </p:cNvPr>
          <p:cNvSpPr/>
          <p:nvPr/>
        </p:nvSpPr>
        <p:spPr>
          <a:xfrm>
            <a:off x="5518437" y="1078636"/>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sp>
        <p:nvSpPr>
          <p:cNvPr id="87" name="Rectangle : coins arrondis 86">
            <a:extLst>
              <a:ext uri="{FF2B5EF4-FFF2-40B4-BE49-F238E27FC236}">
                <a16:creationId xmlns:a16="http://schemas.microsoft.com/office/drawing/2014/main" id="{B3E16933-3204-4F64-AD1C-96434AAE94F1}"/>
              </a:ext>
            </a:extLst>
          </p:cNvPr>
          <p:cNvSpPr/>
          <p:nvPr/>
        </p:nvSpPr>
        <p:spPr>
          <a:xfrm>
            <a:off x="37221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88" name="Rectangle : coins arrondis 87">
            <a:extLst>
              <a:ext uri="{FF2B5EF4-FFF2-40B4-BE49-F238E27FC236}">
                <a16:creationId xmlns:a16="http://schemas.microsoft.com/office/drawing/2014/main" id="{EE40FE6E-02C3-4AE0-BF1C-5E8D709A20BF}"/>
              </a:ext>
            </a:extLst>
          </p:cNvPr>
          <p:cNvSpPr/>
          <p:nvPr/>
        </p:nvSpPr>
        <p:spPr>
          <a:xfrm>
            <a:off x="88522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90" name="Ellipse 89">
            <a:extLst>
              <a:ext uri="{FF2B5EF4-FFF2-40B4-BE49-F238E27FC236}">
                <a16:creationId xmlns:a16="http://schemas.microsoft.com/office/drawing/2014/main" id="{0B5A78C5-F176-4465-BF20-280C17056888}"/>
              </a:ext>
            </a:extLst>
          </p:cNvPr>
          <p:cNvSpPr/>
          <p:nvPr/>
        </p:nvSpPr>
        <p:spPr>
          <a:xfrm>
            <a:off x="11507368" y="104454"/>
            <a:ext cx="695960" cy="418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11</a:t>
            </a:r>
          </a:p>
        </p:txBody>
      </p:sp>
      <p:sp>
        <p:nvSpPr>
          <p:cNvPr id="168" name="ZoneTexte 167">
            <a:extLst>
              <a:ext uri="{FF2B5EF4-FFF2-40B4-BE49-F238E27FC236}">
                <a16:creationId xmlns:a16="http://schemas.microsoft.com/office/drawing/2014/main" id="{FD8067B1-CBFB-030D-FFC0-38B4DAEEAC8D}"/>
              </a:ext>
            </a:extLst>
          </p:cNvPr>
          <p:cNvSpPr txBox="1"/>
          <p:nvPr/>
        </p:nvSpPr>
        <p:spPr>
          <a:xfrm>
            <a:off x="184335" y="2133557"/>
            <a:ext cx="21475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err="1">
                <a:ln>
                  <a:noFill/>
                </a:ln>
                <a:solidFill>
                  <a:prstClr val="black"/>
                </a:solidFill>
                <a:effectLst/>
                <a:uLnTx/>
                <a:uFillTx/>
                <a:latin typeface="Calibri" panose="020F0502020204030204"/>
                <a:ea typeface="+mn-ea"/>
                <a:cs typeface="+mn-cs"/>
              </a:rPr>
              <a:t>Pass</a:t>
            </a: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 Apprentissage BTP</a:t>
            </a:r>
          </a:p>
        </p:txBody>
      </p:sp>
      <p:sp>
        <p:nvSpPr>
          <p:cNvPr id="179" name="Ellipse 178">
            <a:extLst>
              <a:ext uri="{FF2B5EF4-FFF2-40B4-BE49-F238E27FC236}">
                <a16:creationId xmlns:a16="http://schemas.microsoft.com/office/drawing/2014/main" id="{DE09ED4C-B0F8-90E6-21E0-EC71FDAD22F3}"/>
              </a:ext>
            </a:extLst>
          </p:cNvPr>
          <p:cNvSpPr/>
          <p:nvPr/>
        </p:nvSpPr>
        <p:spPr>
          <a:xfrm>
            <a:off x="817965" y="1700355"/>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14</a:t>
            </a:r>
          </a:p>
        </p:txBody>
      </p:sp>
      <p:sp>
        <p:nvSpPr>
          <p:cNvPr id="158" name="Rectangle 157">
            <a:extLst>
              <a:ext uri="{FF2B5EF4-FFF2-40B4-BE49-F238E27FC236}">
                <a16:creationId xmlns:a16="http://schemas.microsoft.com/office/drawing/2014/main" id="{89314581-3199-C413-EE06-D1A70764790E}"/>
              </a:ext>
            </a:extLst>
          </p:cNvPr>
          <p:cNvSpPr/>
          <p:nvPr/>
        </p:nvSpPr>
        <p:spPr>
          <a:xfrm rot="19850236">
            <a:off x="157120" y="1613859"/>
            <a:ext cx="649958" cy="41884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EC00"/>
                </a:solidFill>
                <a:effectLst/>
                <a:uLnTx/>
                <a:uFillTx/>
                <a:latin typeface="Calibri" panose="020F0502020204030204"/>
                <a:ea typeface="+mn-ea"/>
                <a:cs typeface="+mn-cs"/>
              </a:rPr>
              <a:t>Annuel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EC00"/>
                </a:solidFill>
                <a:effectLst/>
                <a:uLnTx/>
                <a:uFillTx/>
                <a:latin typeface="Calibri" panose="020F0502020204030204"/>
                <a:ea typeface="+mn-ea"/>
                <a:cs typeface="+mn-cs"/>
              </a:rPr>
              <a:t>06/22- 06/23</a:t>
            </a:r>
          </a:p>
        </p:txBody>
      </p:sp>
      <p:sp>
        <p:nvSpPr>
          <p:cNvPr id="2" name="Rectangle 1">
            <a:extLst>
              <a:ext uri="{FF2B5EF4-FFF2-40B4-BE49-F238E27FC236}">
                <a16:creationId xmlns:a16="http://schemas.microsoft.com/office/drawing/2014/main" id="{83C1A8FE-3DD4-21C2-4BDE-1F4EEDD2F374}"/>
              </a:ext>
            </a:extLst>
          </p:cNvPr>
          <p:cNvSpPr/>
          <p:nvPr/>
        </p:nvSpPr>
        <p:spPr>
          <a:xfrm>
            <a:off x="10707437" y="5942570"/>
            <a:ext cx="1285200" cy="88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èche : chevron 2">
            <a:extLst>
              <a:ext uri="{FF2B5EF4-FFF2-40B4-BE49-F238E27FC236}">
                <a16:creationId xmlns:a16="http://schemas.microsoft.com/office/drawing/2014/main" id="{7A390097-A667-ABA7-14C2-D062FDB69FA1}"/>
              </a:ext>
            </a:extLst>
          </p:cNvPr>
          <p:cNvSpPr/>
          <p:nvPr/>
        </p:nvSpPr>
        <p:spPr>
          <a:xfrm>
            <a:off x="10707437" y="158831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17/01/23</a:t>
            </a:r>
          </a:p>
        </p:txBody>
      </p:sp>
      <p:sp>
        <p:nvSpPr>
          <p:cNvPr id="4" name="Flèche : chevron 3">
            <a:extLst>
              <a:ext uri="{FF2B5EF4-FFF2-40B4-BE49-F238E27FC236}">
                <a16:creationId xmlns:a16="http://schemas.microsoft.com/office/drawing/2014/main" id="{E3C238F3-B6DE-F218-29F2-3EE608A5061C}"/>
              </a:ext>
            </a:extLst>
          </p:cNvPr>
          <p:cNvSpPr/>
          <p:nvPr/>
        </p:nvSpPr>
        <p:spPr>
          <a:xfrm>
            <a:off x="5804155" y="261625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24/01/23</a:t>
            </a:r>
          </a:p>
        </p:txBody>
      </p:sp>
      <p:sp>
        <p:nvSpPr>
          <p:cNvPr id="5" name="Flèche : chevron 4">
            <a:extLst>
              <a:ext uri="{FF2B5EF4-FFF2-40B4-BE49-F238E27FC236}">
                <a16:creationId xmlns:a16="http://schemas.microsoft.com/office/drawing/2014/main" id="{361277F6-11A6-7467-481E-23174F88AE38}"/>
              </a:ext>
            </a:extLst>
          </p:cNvPr>
          <p:cNvSpPr/>
          <p:nvPr/>
        </p:nvSpPr>
        <p:spPr>
          <a:xfrm>
            <a:off x="5804155" y="389463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6" name="Flèche : chevron 5">
            <a:extLst>
              <a:ext uri="{FF2B5EF4-FFF2-40B4-BE49-F238E27FC236}">
                <a16:creationId xmlns:a16="http://schemas.microsoft.com/office/drawing/2014/main" id="{22B68E65-919A-075D-4AF0-3A673A53B5C3}"/>
              </a:ext>
            </a:extLst>
          </p:cNvPr>
          <p:cNvSpPr/>
          <p:nvPr/>
        </p:nvSpPr>
        <p:spPr>
          <a:xfrm>
            <a:off x="7354589" y="303425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21/03/23</a:t>
            </a:r>
          </a:p>
        </p:txBody>
      </p:sp>
      <p:sp>
        <p:nvSpPr>
          <p:cNvPr id="8" name="Flèche : chevron 7">
            <a:extLst>
              <a:ext uri="{FF2B5EF4-FFF2-40B4-BE49-F238E27FC236}">
                <a16:creationId xmlns:a16="http://schemas.microsoft.com/office/drawing/2014/main" id="{3BD0C1AB-25AF-39BA-875F-205AB4DFCDD4}"/>
              </a:ext>
            </a:extLst>
          </p:cNvPr>
          <p:cNvSpPr/>
          <p:nvPr/>
        </p:nvSpPr>
        <p:spPr>
          <a:xfrm>
            <a:off x="7354589" y="158831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20/12/22</a:t>
            </a:r>
          </a:p>
        </p:txBody>
      </p:sp>
      <p:sp>
        <p:nvSpPr>
          <p:cNvPr id="9" name="Flèche : chevron 8">
            <a:extLst>
              <a:ext uri="{FF2B5EF4-FFF2-40B4-BE49-F238E27FC236}">
                <a16:creationId xmlns:a16="http://schemas.microsoft.com/office/drawing/2014/main" id="{A45EE7E4-6484-E01B-0B59-8BFE078AF5C4}"/>
              </a:ext>
            </a:extLst>
          </p:cNvPr>
          <p:cNvSpPr/>
          <p:nvPr/>
        </p:nvSpPr>
        <p:spPr>
          <a:xfrm>
            <a:off x="7354589" y="432300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0" name="Flèche : chevron 9">
            <a:extLst>
              <a:ext uri="{FF2B5EF4-FFF2-40B4-BE49-F238E27FC236}">
                <a16:creationId xmlns:a16="http://schemas.microsoft.com/office/drawing/2014/main" id="{21222B59-EB14-13BF-B9E4-1E685F3CF33C}"/>
              </a:ext>
            </a:extLst>
          </p:cNvPr>
          <p:cNvSpPr/>
          <p:nvPr/>
        </p:nvSpPr>
        <p:spPr>
          <a:xfrm>
            <a:off x="9053694" y="158831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05/01/23</a:t>
            </a:r>
          </a:p>
        </p:txBody>
      </p:sp>
      <p:sp>
        <p:nvSpPr>
          <p:cNvPr id="11" name="Flèche : chevron 10">
            <a:extLst>
              <a:ext uri="{FF2B5EF4-FFF2-40B4-BE49-F238E27FC236}">
                <a16:creationId xmlns:a16="http://schemas.microsoft.com/office/drawing/2014/main" id="{DC9C4C73-D58A-7543-C776-C01CB1612615}"/>
              </a:ext>
            </a:extLst>
          </p:cNvPr>
          <p:cNvSpPr/>
          <p:nvPr/>
        </p:nvSpPr>
        <p:spPr>
          <a:xfrm>
            <a:off x="5804155" y="213280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21/12/22</a:t>
            </a:r>
          </a:p>
        </p:txBody>
      </p:sp>
      <p:sp>
        <p:nvSpPr>
          <p:cNvPr id="12" name="Flèche : chevron 11">
            <a:extLst>
              <a:ext uri="{FF2B5EF4-FFF2-40B4-BE49-F238E27FC236}">
                <a16:creationId xmlns:a16="http://schemas.microsoft.com/office/drawing/2014/main" id="{7C9DBCB6-882C-6EA2-27A9-58DB29418CC8}"/>
              </a:ext>
            </a:extLst>
          </p:cNvPr>
          <p:cNvSpPr/>
          <p:nvPr/>
        </p:nvSpPr>
        <p:spPr>
          <a:xfrm>
            <a:off x="7354589" y="261625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21/02/23</a:t>
            </a:r>
          </a:p>
        </p:txBody>
      </p:sp>
      <p:sp>
        <p:nvSpPr>
          <p:cNvPr id="13" name="Flèche : chevron 12">
            <a:extLst>
              <a:ext uri="{FF2B5EF4-FFF2-40B4-BE49-F238E27FC236}">
                <a16:creationId xmlns:a16="http://schemas.microsoft.com/office/drawing/2014/main" id="{844212CC-234E-1E82-42C7-A449F78880F1}"/>
              </a:ext>
            </a:extLst>
          </p:cNvPr>
          <p:cNvSpPr/>
          <p:nvPr/>
        </p:nvSpPr>
        <p:spPr>
          <a:xfrm>
            <a:off x="5804155" y="345529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4" name="Flèche : chevron 13">
            <a:extLst>
              <a:ext uri="{FF2B5EF4-FFF2-40B4-BE49-F238E27FC236}">
                <a16:creationId xmlns:a16="http://schemas.microsoft.com/office/drawing/2014/main" id="{6E105E67-2AD8-0C4E-DDE0-7192532F3ACE}"/>
              </a:ext>
            </a:extLst>
          </p:cNvPr>
          <p:cNvSpPr/>
          <p:nvPr/>
        </p:nvSpPr>
        <p:spPr>
          <a:xfrm>
            <a:off x="7354589" y="389463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5" name="Flèche : chevron 14">
            <a:extLst>
              <a:ext uri="{FF2B5EF4-FFF2-40B4-BE49-F238E27FC236}">
                <a16:creationId xmlns:a16="http://schemas.microsoft.com/office/drawing/2014/main" id="{D37754BD-475F-3D26-023F-DD05D493A414}"/>
              </a:ext>
            </a:extLst>
          </p:cNvPr>
          <p:cNvSpPr/>
          <p:nvPr/>
        </p:nvSpPr>
        <p:spPr>
          <a:xfrm>
            <a:off x="5804155"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29/08/23</a:t>
            </a:r>
          </a:p>
        </p:txBody>
      </p:sp>
      <p:sp>
        <p:nvSpPr>
          <p:cNvPr id="17" name="Flèche : chevron 16">
            <a:extLst>
              <a:ext uri="{FF2B5EF4-FFF2-40B4-BE49-F238E27FC236}">
                <a16:creationId xmlns:a16="http://schemas.microsoft.com/office/drawing/2014/main" id="{79221EC0-89FA-22A2-6A9F-432D6F4F0364}"/>
              </a:ext>
            </a:extLst>
          </p:cNvPr>
          <p:cNvSpPr/>
          <p:nvPr/>
        </p:nvSpPr>
        <p:spPr>
          <a:xfrm>
            <a:off x="5804155" y="158831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07/12/22</a:t>
            </a:r>
          </a:p>
        </p:txBody>
      </p:sp>
      <p:sp>
        <p:nvSpPr>
          <p:cNvPr id="18" name="Flèche : chevron 17">
            <a:extLst>
              <a:ext uri="{FF2B5EF4-FFF2-40B4-BE49-F238E27FC236}">
                <a16:creationId xmlns:a16="http://schemas.microsoft.com/office/drawing/2014/main" id="{D538AD77-BABD-76B1-8776-EBF1B1C0E627}"/>
              </a:ext>
            </a:extLst>
          </p:cNvPr>
          <p:cNvSpPr/>
          <p:nvPr/>
        </p:nvSpPr>
        <p:spPr>
          <a:xfrm>
            <a:off x="7354589" y="213280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17/01/23</a:t>
            </a:r>
          </a:p>
        </p:txBody>
      </p:sp>
      <p:sp>
        <p:nvSpPr>
          <p:cNvPr id="19" name="Flèche : chevron 18">
            <a:extLst>
              <a:ext uri="{FF2B5EF4-FFF2-40B4-BE49-F238E27FC236}">
                <a16:creationId xmlns:a16="http://schemas.microsoft.com/office/drawing/2014/main" id="{C0AAD7AE-C3B4-B306-6C4E-4451F555B7F4}"/>
              </a:ext>
            </a:extLst>
          </p:cNvPr>
          <p:cNvSpPr/>
          <p:nvPr/>
        </p:nvSpPr>
        <p:spPr>
          <a:xfrm>
            <a:off x="5804155" y="303425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20/02/23</a:t>
            </a:r>
          </a:p>
        </p:txBody>
      </p:sp>
      <p:sp>
        <p:nvSpPr>
          <p:cNvPr id="20" name="Flèche : chevron 19">
            <a:extLst>
              <a:ext uri="{FF2B5EF4-FFF2-40B4-BE49-F238E27FC236}">
                <a16:creationId xmlns:a16="http://schemas.microsoft.com/office/drawing/2014/main" id="{7DC22EFE-E816-296C-2C42-3E816D8A72B9}"/>
              </a:ext>
            </a:extLst>
          </p:cNvPr>
          <p:cNvSpPr/>
          <p:nvPr/>
        </p:nvSpPr>
        <p:spPr>
          <a:xfrm>
            <a:off x="7354589" y="345529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21" name="Flèche : chevron 20">
            <a:extLst>
              <a:ext uri="{FF2B5EF4-FFF2-40B4-BE49-F238E27FC236}">
                <a16:creationId xmlns:a16="http://schemas.microsoft.com/office/drawing/2014/main" id="{B885E37A-5AC5-B4AE-EDA7-1591F31E2C92}"/>
              </a:ext>
            </a:extLst>
          </p:cNvPr>
          <p:cNvSpPr/>
          <p:nvPr/>
        </p:nvSpPr>
        <p:spPr>
          <a:xfrm>
            <a:off x="5804155" y="432300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06/06/23</a:t>
            </a:r>
          </a:p>
        </p:txBody>
      </p:sp>
      <p:sp>
        <p:nvSpPr>
          <p:cNvPr id="22" name="Flèche : chevron 21">
            <a:extLst>
              <a:ext uri="{FF2B5EF4-FFF2-40B4-BE49-F238E27FC236}">
                <a16:creationId xmlns:a16="http://schemas.microsoft.com/office/drawing/2014/main" id="{62A8725F-CE8D-DB1F-AB94-F07388C9CF7B}"/>
              </a:ext>
            </a:extLst>
          </p:cNvPr>
          <p:cNvSpPr/>
          <p:nvPr/>
        </p:nvSpPr>
        <p:spPr>
          <a:xfrm>
            <a:off x="7354589"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19/09/23</a:t>
            </a:r>
          </a:p>
        </p:txBody>
      </p:sp>
      <p:sp>
        <p:nvSpPr>
          <p:cNvPr id="28" name="Flèche : chevron 27">
            <a:extLst>
              <a:ext uri="{FF2B5EF4-FFF2-40B4-BE49-F238E27FC236}">
                <a16:creationId xmlns:a16="http://schemas.microsoft.com/office/drawing/2014/main" id="{BFC6952B-1050-4BA0-E17B-997668044137}"/>
              </a:ext>
            </a:extLst>
          </p:cNvPr>
          <p:cNvSpPr/>
          <p:nvPr/>
        </p:nvSpPr>
        <p:spPr>
          <a:xfrm>
            <a:off x="9053694" y="261625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09/03/23</a:t>
            </a:r>
          </a:p>
        </p:txBody>
      </p:sp>
      <p:sp>
        <p:nvSpPr>
          <p:cNvPr id="29" name="Flèche : chevron 28">
            <a:extLst>
              <a:ext uri="{FF2B5EF4-FFF2-40B4-BE49-F238E27FC236}">
                <a16:creationId xmlns:a16="http://schemas.microsoft.com/office/drawing/2014/main" id="{E9EC372C-3AFD-0AD0-C392-D622299F91CF}"/>
              </a:ext>
            </a:extLst>
          </p:cNvPr>
          <p:cNvSpPr/>
          <p:nvPr/>
        </p:nvSpPr>
        <p:spPr>
          <a:xfrm>
            <a:off x="9053694" y="389463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30" name="Flèche : chevron 29">
            <a:extLst>
              <a:ext uri="{FF2B5EF4-FFF2-40B4-BE49-F238E27FC236}">
                <a16:creationId xmlns:a16="http://schemas.microsoft.com/office/drawing/2014/main" id="{0AC023C8-2098-E192-2A78-6D418D6B2C7E}"/>
              </a:ext>
            </a:extLst>
          </p:cNvPr>
          <p:cNvSpPr/>
          <p:nvPr/>
        </p:nvSpPr>
        <p:spPr>
          <a:xfrm>
            <a:off x="10707437" y="261625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21/03/23</a:t>
            </a:r>
          </a:p>
        </p:txBody>
      </p:sp>
      <p:sp>
        <p:nvSpPr>
          <p:cNvPr id="31" name="Flèche : chevron 30">
            <a:extLst>
              <a:ext uri="{FF2B5EF4-FFF2-40B4-BE49-F238E27FC236}">
                <a16:creationId xmlns:a16="http://schemas.microsoft.com/office/drawing/2014/main" id="{0EFF27CC-2B60-AFF5-C9F4-2EE12B2D1E72}"/>
              </a:ext>
            </a:extLst>
          </p:cNvPr>
          <p:cNvSpPr/>
          <p:nvPr/>
        </p:nvSpPr>
        <p:spPr>
          <a:xfrm>
            <a:off x="10707437" y="389463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32" name="Flèche : chevron 31">
            <a:extLst>
              <a:ext uri="{FF2B5EF4-FFF2-40B4-BE49-F238E27FC236}">
                <a16:creationId xmlns:a16="http://schemas.microsoft.com/office/drawing/2014/main" id="{21B8CF57-07BF-3FD9-32C1-24319E32D080}"/>
              </a:ext>
            </a:extLst>
          </p:cNvPr>
          <p:cNvSpPr/>
          <p:nvPr/>
        </p:nvSpPr>
        <p:spPr>
          <a:xfrm>
            <a:off x="9053694" y="213280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09/02/23</a:t>
            </a:r>
          </a:p>
        </p:txBody>
      </p:sp>
      <p:sp>
        <p:nvSpPr>
          <p:cNvPr id="33" name="Flèche : chevron 32">
            <a:extLst>
              <a:ext uri="{FF2B5EF4-FFF2-40B4-BE49-F238E27FC236}">
                <a16:creationId xmlns:a16="http://schemas.microsoft.com/office/drawing/2014/main" id="{786E6119-6600-638F-7B70-C8DD38C18C93}"/>
              </a:ext>
            </a:extLst>
          </p:cNvPr>
          <p:cNvSpPr/>
          <p:nvPr/>
        </p:nvSpPr>
        <p:spPr>
          <a:xfrm>
            <a:off x="10707437" y="213280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21/02/23</a:t>
            </a:r>
          </a:p>
        </p:txBody>
      </p:sp>
      <p:sp>
        <p:nvSpPr>
          <p:cNvPr id="34" name="Flèche : chevron 33">
            <a:extLst>
              <a:ext uri="{FF2B5EF4-FFF2-40B4-BE49-F238E27FC236}">
                <a16:creationId xmlns:a16="http://schemas.microsoft.com/office/drawing/2014/main" id="{7FA1676C-D680-A27A-C5DF-8EAA198BD0A8}"/>
              </a:ext>
            </a:extLst>
          </p:cNvPr>
          <p:cNvSpPr/>
          <p:nvPr/>
        </p:nvSpPr>
        <p:spPr>
          <a:xfrm>
            <a:off x="9053694" y="345529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35" name="Flèche : chevron 34">
            <a:extLst>
              <a:ext uri="{FF2B5EF4-FFF2-40B4-BE49-F238E27FC236}">
                <a16:creationId xmlns:a16="http://schemas.microsoft.com/office/drawing/2014/main" id="{F207CB2A-D19C-0575-E232-6D5C4C04B0EF}"/>
              </a:ext>
            </a:extLst>
          </p:cNvPr>
          <p:cNvSpPr/>
          <p:nvPr/>
        </p:nvSpPr>
        <p:spPr>
          <a:xfrm>
            <a:off x="10707437" y="345529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36" name="Flèche : chevron 35">
            <a:extLst>
              <a:ext uri="{FF2B5EF4-FFF2-40B4-BE49-F238E27FC236}">
                <a16:creationId xmlns:a16="http://schemas.microsoft.com/office/drawing/2014/main" id="{8CC7E9A6-75F5-EE91-D0C4-D495A7D3F89D}"/>
              </a:ext>
            </a:extLst>
          </p:cNvPr>
          <p:cNvSpPr/>
          <p:nvPr/>
        </p:nvSpPr>
        <p:spPr>
          <a:xfrm>
            <a:off x="9053694"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05/10/23</a:t>
            </a:r>
          </a:p>
        </p:txBody>
      </p:sp>
      <p:sp>
        <p:nvSpPr>
          <p:cNvPr id="37" name="Flèche : chevron 36">
            <a:extLst>
              <a:ext uri="{FF2B5EF4-FFF2-40B4-BE49-F238E27FC236}">
                <a16:creationId xmlns:a16="http://schemas.microsoft.com/office/drawing/2014/main" id="{1E87823D-4D36-094B-07F9-010BCDA8A1C2}"/>
              </a:ext>
            </a:extLst>
          </p:cNvPr>
          <p:cNvSpPr/>
          <p:nvPr/>
        </p:nvSpPr>
        <p:spPr>
          <a:xfrm>
            <a:off x="10707437" y="47880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38" name="Flèche : chevron 37">
            <a:extLst>
              <a:ext uri="{FF2B5EF4-FFF2-40B4-BE49-F238E27FC236}">
                <a16:creationId xmlns:a16="http://schemas.microsoft.com/office/drawing/2014/main" id="{75FFBA44-CC81-1C62-3DBA-5AF105570D01}"/>
              </a:ext>
            </a:extLst>
          </p:cNvPr>
          <p:cNvSpPr/>
          <p:nvPr/>
        </p:nvSpPr>
        <p:spPr>
          <a:xfrm>
            <a:off x="9053694" y="303425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05/04/23</a:t>
            </a:r>
          </a:p>
        </p:txBody>
      </p:sp>
      <p:sp>
        <p:nvSpPr>
          <p:cNvPr id="39" name="Flèche : chevron 38">
            <a:extLst>
              <a:ext uri="{FF2B5EF4-FFF2-40B4-BE49-F238E27FC236}">
                <a16:creationId xmlns:a16="http://schemas.microsoft.com/office/drawing/2014/main" id="{2F0ECADD-421B-7F25-1BC1-5777BDD27809}"/>
              </a:ext>
            </a:extLst>
          </p:cNvPr>
          <p:cNvSpPr/>
          <p:nvPr/>
        </p:nvSpPr>
        <p:spPr>
          <a:xfrm>
            <a:off x="10707437" y="303425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40" name="Flèche : chevron 39">
            <a:extLst>
              <a:ext uri="{FF2B5EF4-FFF2-40B4-BE49-F238E27FC236}">
                <a16:creationId xmlns:a16="http://schemas.microsoft.com/office/drawing/2014/main" id="{1F5E8D9A-B55B-AAFB-A206-DF1DA660029B}"/>
              </a:ext>
            </a:extLst>
          </p:cNvPr>
          <p:cNvSpPr/>
          <p:nvPr/>
        </p:nvSpPr>
        <p:spPr>
          <a:xfrm>
            <a:off x="9053694" y="432300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41" name="Flèche : chevron 40">
            <a:extLst>
              <a:ext uri="{FF2B5EF4-FFF2-40B4-BE49-F238E27FC236}">
                <a16:creationId xmlns:a16="http://schemas.microsoft.com/office/drawing/2014/main" id="{14C84BC5-E8CE-D376-C620-B3F7E78F2A03}"/>
              </a:ext>
            </a:extLst>
          </p:cNvPr>
          <p:cNvSpPr/>
          <p:nvPr/>
        </p:nvSpPr>
        <p:spPr>
          <a:xfrm>
            <a:off x="10707437" y="432300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48" name="Flèche : chevron 47">
            <a:extLst>
              <a:ext uri="{FF2B5EF4-FFF2-40B4-BE49-F238E27FC236}">
                <a16:creationId xmlns:a16="http://schemas.microsoft.com/office/drawing/2014/main" id="{DA3D1FD8-C8C4-9F15-1E3E-B2C3C694204A}"/>
              </a:ext>
            </a:extLst>
          </p:cNvPr>
          <p:cNvSpPr/>
          <p:nvPr/>
        </p:nvSpPr>
        <p:spPr>
          <a:xfrm>
            <a:off x="2287893" y="17984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30/06/22</a:t>
            </a:r>
          </a:p>
        </p:txBody>
      </p:sp>
      <p:sp>
        <p:nvSpPr>
          <p:cNvPr id="49" name="Flèche : chevron 48">
            <a:extLst>
              <a:ext uri="{FF2B5EF4-FFF2-40B4-BE49-F238E27FC236}">
                <a16:creationId xmlns:a16="http://schemas.microsoft.com/office/drawing/2014/main" id="{C1021A88-5A5A-315C-8D5D-02050E1F949A}"/>
              </a:ext>
            </a:extLst>
          </p:cNvPr>
          <p:cNvSpPr/>
          <p:nvPr/>
        </p:nvSpPr>
        <p:spPr>
          <a:xfrm>
            <a:off x="4000943" y="17984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30/06/23</a:t>
            </a:r>
          </a:p>
        </p:txBody>
      </p:sp>
      <p:cxnSp>
        <p:nvCxnSpPr>
          <p:cNvPr id="55" name="Connecteur droit 54">
            <a:extLst>
              <a:ext uri="{FF2B5EF4-FFF2-40B4-BE49-F238E27FC236}">
                <a16:creationId xmlns:a16="http://schemas.microsoft.com/office/drawing/2014/main" id="{C751EC46-E20E-E018-E00E-57C0DFE0B777}"/>
              </a:ext>
            </a:extLst>
          </p:cNvPr>
          <p:cNvCxnSpPr>
            <a:cxnSpLocks/>
          </p:cNvCxnSpPr>
          <p:nvPr/>
        </p:nvCxnSpPr>
        <p:spPr>
          <a:xfrm>
            <a:off x="174000" y="5272965"/>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56" name="Ellipse 55">
            <a:extLst>
              <a:ext uri="{FF2B5EF4-FFF2-40B4-BE49-F238E27FC236}">
                <a16:creationId xmlns:a16="http://schemas.microsoft.com/office/drawing/2014/main" id="{975B7C04-8C5C-E9A4-5B95-852EAAD7DCAA}"/>
              </a:ext>
            </a:extLst>
          </p:cNvPr>
          <p:cNvSpPr/>
          <p:nvPr/>
        </p:nvSpPr>
        <p:spPr>
          <a:xfrm>
            <a:off x="755970" y="5833620"/>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15</a:t>
            </a:r>
          </a:p>
        </p:txBody>
      </p:sp>
      <p:sp>
        <p:nvSpPr>
          <p:cNvPr id="57" name="ZoneTexte 56">
            <a:extLst>
              <a:ext uri="{FF2B5EF4-FFF2-40B4-BE49-F238E27FC236}">
                <a16:creationId xmlns:a16="http://schemas.microsoft.com/office/drawing/2014/main" id="{5193EBD7-13F4-1E4A-984B-79A1DD684989}"/>
              </a:ext>
            </a:extLst>
          </p:cNvPr>
          <p:cNvSpPr txBox="1"/>
          <p:nvPr/>
        </p:nvSpPr>
        <p:spPr>
          <a:xfrm>
            <a:off x="311993" y="6299002"/>
            <a:ext cx="153580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Les Jeux des Apprentis BTP 2024 </a:t>
            </a:r>
            <a:endParaRPr kumimoji="0" lang="fr-FR" sz="9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ZoneTexte 57">
            <a:extLst>
              <a:ext uri="{FF2B5EF4-FFF2-40B4-BE49-F238E27FC236}">
                <a16:creationId xmlns:a16="http://schemas.microsoft.com/office/drawing/2014/main" id="{71D184DA-BFA4-98DB-326C-7FBB49BB27FD}"/>
              </a:ext>
            </a:extLst>
          </p:cNvPr>
          <p:cNvSpPr txBox="1"/>
          <p:nvPr/>
        </p:nvSpPr>
        <p:spPr>
          <a:xfrm>
            <a:off x="378680" y="5349817"/>
            <a:ext cx="14801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black"/>
                </a:solidFill>
                <a:effectLst/>
                <a:uLnTx/>
                <a:uFillTx/>
                <a:latin typeface="Calibri" panose="020F0502020204030204"/>
                <a:ea typeface="+mn-ea"/>
                <a:cs typeface="+mn-cs"/>
              </a:rPr>
              <a:t>IX-Accommpagnement des jeunes</a:t>
            </a:r>
          </a:p>
        </p:txBody>
      </p:sp>
      <p:sp>
        <p:nvSpPr>
          <p:cNvPr id="59" name="Flèche : chevron 58">
            <a:extLst>
              <a:ext uri="{FF2B5EF4-FFF2-40B4-BE49-F238E27FC236}">
                <a16:creationId xmlns:a16="http://schemas.microsoft.com/office/drawing/2014/main" id="{D0C00EAD-B12D-5AEF-FFAE-B2C30F4C2FFB}"/>
              </a:ext>
            </a:extLst>
          </p:cNvPr>
          <p:cNvSpPr/>
          <p:nvPr/>
        </p:nvSpPr>
        <p:spPr>
          <a:xfrm>
            <a:off x="2270142" y="585658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60" name="Flèche : chevron 59">
            <a:extLst>
              <a:ext uri="{FF2B5EF4-FFF2-40B4-BE49-F238E27FC236}">
                <a16:creationId xmlns:a16="http://schemas.microsoft.com/office/drawing/2014/main" id="{56E42CC5-4B78-122E-E561-E648CAD9AFF1}"/>
              </a:ext>
            </a:extLst>
          </p:cNvPr>
          <p:cNvSpPr/>
          <p:nvPr/>
        </p:nvSpPr>
        <p:spPr>
          <a:xfrm>
            <a:off x="3984552" y="585658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09/06/23</a:t>
            </a:r>
          </a:p>
        </p:txBody>
      </p:sp>
      <p:sp>
        <p:nvSpPr>
          <p:cNvPr id="61" name="Flèche : chevron 60">
            <a:extLst>
              <a:ext uri="{FF2B5EF4-FFF2-40B4-BE49-F238E27FC236}">
                <a16:creationId xmlns:a16="http://schemas.microsoft.com/office/drawing/2014/main" id="{A4126349-8692-A4FE-FBD8-6377D71ADC86}"/>
              </a:ext>
            </a:extLst>
          </p:cNvPr>
          <p:cNvSpPr/>
          <p:nvPr/>
        </p:nvSpPr>
        <p:spPr>
          <a:xfrm>
            <a:off x="7365788" y="585658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62" name="Flèche : chevron 61">
            <a:extLst>
              <a:ext uri="{FF2B5EF4-FFF2-40B4-BE49-F238E27FC236}">
                <a16:creationId xmlns:a16="http://schemas.microsoft.com/office/drawing/2014/main" id="{0EF75D83-0B4B-AAE5-BACA-137B5F1635C2}"/>
              </a:ext>
            </a:extLst>
          </p:cNvPr>
          <p:cNvSpPr/>
          <p:nvPr/>
        </p:nvSpPr>
        <p:spPr>
          <a:xfrm>
            <a:off x="5715472" y="585658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16/06/23</a:t>
            </a:r>
          </a:p>
        </p:txBody>
      </p:sp>
      <p:sp>
        <p:nvSpPr>
          <p:cNvPr id="63" name="Flèche : chevron 62">
            <a:extLst>
              <a:ext uri="{FF2B5EF4-FFF2-40B4-BE49-F238E27FC236}">
                <a16:creationId xmlns:a16="http://schemas.microsoft.com/office/drawing/2014/main" id="{F4A2E895-2BA6-FCC3-1D16-3E04019DF223}"/>
              </a:ext>
            </a:extLst>
          </p:cNvPr>
          <p:cNvSpPr/>
          <p:nvPr/>
        </p:nvSpPr>
        <p:spPr>
          <a:xfrm>
            <a:off x="9100409" y="585658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64" name="Flèche : chevron 63">
            <a:extLst>
              <a:ext uri="{FF2B5EF4-FFF2-40B4-BE49-F238E27FC236}">
                <a16:creationId xmlns:a16="http://schemas.microsoft.com/office/drawing/2014/main" id="{2349170A-5BDB-1D3F-378D-B4A436B9B2C0}"/>
              </a:ext>
            </a:extLst>
          </p:cNvPr>
          <p:cNvSpPr/>
          <p:nvPr/>
        </p:nvSpPr>
        <p:spPr>
          <a:xfrm>
            <a:off x="10707437" y="585658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15/09/23A LYON</a:t>
            </a:r>
          </a:p>
        </p:txBody>
      </p:sp>
      <p:sp>
        <p:nvSpPr>
          <p:cNvPr id="65" name="Flèche : chevron 64">
            <a:extLst>
              <a:ext uri="{FF2B5EF4-FFF2-40B4-BE49-F238E27FC236}">
                <a16:creationId xmlns:a16="http://schemas.microsoft.com/office/drawing/2014/main" id="{3B01FC99-4C58-8290-C801-0603BC3E7F1C}"/>
              </a:ext>
            </a:extLst>
          </p:cNvPr>
          <p:cNvSpPr/>
          <p:nvPr/>
        </p:nvSpPr>
        <p:spPr>
          <a:xfrm>
            <a:off x="7330015" y="534133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68" name="Flèche : chevron 67">
            <a:extLst>
              <a:ext uri="{FF2B5EF4-FFF2-40B4-BE49-F238E27FC236}">
                <a16:creationId xmlns:a16="http://schemas.microsoft.com/office/drawing/2014/main" id="{F3C98084-0EE7-AE37-05E8-8A70BCE5E582}"/>
              </a:ext>
            </a:extLst>
          </p:cNvPr>
          <p:cNvSpPr/>
          <p:nvPr/>
        </p:nvSpPr>
        <p:spPr>
          <a:xfrm>
            <a:off x="9064636" y="534133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69" name="Flèche : chevron 68">
            <a:extLst>
              <a:ext uri="{FF2B5EF4-FFF2-40B4-BE49-F238E27FC236}">
                <a16:creationId xmlns:a16="http://schemas.microsoft.com/office/drawing/2014/main" id="{FCE7B241-7549-4A90-E6EF-B261C0973320}"/>
              </a:ext>
            </a:extLst>
          </p:cNvPr>
          <p:cNvSpPr/>
          <p:nvPr/>
        </p:nvSpPr>
        <p:spPr>
          <a:xfrm>
            <a:off x="10671664" y="534133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70" name="Flèche : chevron 69">
            <a:extLst>
              <a:ext uri="{FF2B5EF4-FFF2-40B4-BE49-F238E27FC236}">
                <a16:creationId xmlns:a16="http://schemas.microsoft.com/office/drawing/2014/main" id="{8DD6EDF2-148C-E3F1-1836-16E962C863CF}"/>
              </a:ext>
            </a:extLst>
          </p:cNvPr>
          <p:cNvSpPr/>
          <p:nvPr/>
        </p:nvSpPr>
        <p:spPr>
          <a:xfrm>
            <a:off x="2234369" y="534133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71" name="Flèche : chevron 70">
            <a:extLst>
              <a:ext uri="{FF2B5EF4-FFF2-40B4-BE49-F238E27FC236}">
                <a16:creationId xmlns:a16="http://schemas.microsoft.com/office/drawing/2014/main" id="{0CAB0A65-AAD1-2D78-026A-64D972171A3A}"/>
              </a:ext>
            </a:extLst>
          </p:cNvPr>
          <p:cNvSpPr/>
          <p:nvPr/>
        </p:nvSpPr>
        <p:spPr>
          <a:xfrm>
            <a:off x="3960557" y="532094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21/04/23</a:t>
            </a:r>
          </a:p>
        </p:txBody>
      </p:sp>
      <p:sp>
        <p:nvSpPr>
          <p:cNvPr id="72" name="Flèche : chevron 71">
            <a:extLst>
              <a:ext uri="{FF2B5EF4-FFF2-40B4-BE49-F238E27FC236}">
                <a16:creationId xmlns:a16="http://schemas.microsoft.com/office/drawing/2014/main" id="{B55ECFCE-68D6-6C57-2C71-53126E4F539C}"/>
              </a:ext>
            </a:extLst>
          </p:cNvPr>
          <p:cNvSpPr/>
          <p:nvPr/>
        </p:nvSpPr>
        <p:spPr>
          <a:xfrm>
            <a:off x="5679699" y="534133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74" name="Flèche : chevron 73">
            <a:extLst>
              <a:ext uri="{FF2B5EF4-FFF2-40B4-BE49-F238E27FC236}">
                <a16:creationId xmlns:a16="http://schemas.microsoft.com/office/drawing/2014/main" id="{AB8C173C-ABF0-5DF4-2D1C-9948C59A3E59}"/>
              </a:ext>
            </a:extLst>
          </p:cNvPr>
          <p:cNvSpPr/>
          <p:nvPr/>
        </p:nvSpPr>
        <p:spPr>
          <a:xfrm>
            <a:off x="2258054" y="637404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26/06/23</a:t>
            </a:r>
          </a:p>
        </p:txBody>
      </p:sp>
      <p:sp>
        <p:nvSpPr>
          <p:cNvPr id="75" name="Flèche : chevron 74">
            <a:extLst>
              <a:ext uri="{FF2B5EF4-FFF2-40B4-BE49-F238E27FC236}">
                <a16:creationId xmlns:a16="http://schemas.microsoft.com/office/drawing/2014/main" id="{82982E09-4FD3-75CB-26B3-6F4EB1B6AD4E}"/>
              </a:ext>
            </a:extLst>
          </p:cNvPr>
          <p:cNvSpPr/>
          <p:nvPr/>
        </p:nvSpPr>
        <p:spPr>
          <a:xfrm>
            <a:off x="3951944" y="641070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28/07/23</a:t>
            </a:r>
          </a:p>
        </p:txBody>
      </p:sp>
      <p:sp>
        <p:nvSpPr>
          <p:cNvPr id="79" name="Flèche : chevron 78">
            <a:extLst>
              <a:ext uri="{FF2B5EF4-FFF2-40B4-BE49-F238E27FC236}">
                <a16:creationId xmlns:a16="http://schemas.microsoft.com/office/drawing/2014/main" id="{FFCBEBCB-FEE7-401C-33A0-62DF1D76C1BE}"/>
              </a:ext>
            </a:extLst>
          </p:cNvPr>
          <p:cNvSpPr/>
          <p:nvPr/>
        </p:nvSpPr>
        <p:spPr>
          <a:xfrm>
            <a:off x="7317976" y="639354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19/09/23</a:t>
            </a:r>
          </a:p>
        </p:txBody>
      </p:sp>
      <p:sp>
        <p:nvSpPr>
          <p:cNvPr id="83" name="Flèche : chevron 82">
            <a:extLst>
              <a:ext uri="{FF2B5EF4-FFF2-40B4-BE49-F238E27FC236}">
                <a16:creationId xmlns:a16="http://schemas.microsoft.com/office/drawing/2014/main" id="{7CE27527-8733-E56D-281F-17B70482794A}"/>
              </a:ext>
            </a:extLst>
          </p:cNvPr>
          <p:cNvSpPr/>
          <p:nvPr/>
        </p:nvSpPr>
        <p:spPr>
          <a:xfrm>
            <a:off x="5680559" y="640333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29/08/23</a:t>
            </a:r>
          </a:p>
        </p:txBody>
      </p:sp>
      <p:sp>
        <p:nvSpPr>
          <p:cNvPr id="84" name="Flèche : chevron 83">
            <a:extLst>
              <a:ext uri="{FF2B5EF4-FFF2-40B4-BE49-F238E27FC236}">
                <a16:creationId xmlns:a16="http://schemas.microsoft.com/office/drawing/2014/main" id="{627F570F-265C-638A-09BB-A9FB2A70E503}"/>
              </a:ext>
            </a:extLst>
          </p:cNvPr>
          <p:cNvSpPr/>
          <p:nvPr/>
        </p:nvSpPr>
        <p:spPr>
          <a:xfrm>
            <a:off x="9052597" y="63864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05/10/23</a:t>
            </a:r>
          </a:p>
        </p:txBody>
      </p:sp>
      <p:sp>
        <p:nvSpPr>
          <p:cNvPr id="85" name="Flèche : chevron 84">
            <a:extLst>
              <a:ext uri="{FF2B5EF4-FFF2-40B4-BE49-F238E27FC236}">
                <a16:creationId xmlns:a16="http://schemas.microsoft.com/office/drawing/2014/main" id="{8F9C1D10-6DA9-1A34-68D1-E425015593E7}"/>
              </a:ext>
            </a:extLst>
          </p:cNvPr>
          <p:cNvSpPr/>
          <p:nvPr/>
        </p:nvSpPr>
        <p:spPr>
          <a:xfrm>
            <a:off x="10671664" y="636298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Tree>
    <p:extLst>
      <p:ext uri="{BB962C8B-B14F-4D97-AF65-F5344CB8AC3E}">
        <p14:creationId xmlns:p14="http://schemas.microsoft.com/office/powerpoint/2010/main" val="182780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79367"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98509"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917651"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1083"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60225"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636794" y="72415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AàC</a:t>
            </a:r>
            <a:r>
              <a:rPr lang="fr-FR" sz="1870" b="1">
                <a:latin typeface="Arial Black" panose="020B0A04020102020204" pitchFamily="34" charset="0"/>
                <a:cs typeface="Arial" panose="020B0604020202020204" pitchFamily="34" charset="0"/>
              </a:rPr>
              <a:t> 2023</a:t>
            </a:r>
          </a:p>
        </p:txBody>
      </p:sp>
      <p:sp>
        <p:nvSpPr>
          <p:cNvPr id="76" name="Rectangle : coins arrondis 75">
            <a:extLst>
              <a:ext uri="{FF2B5EF4-FFF2-40B4-BE49-F238E27FC236}">
                <a16:creationId xmlns:a16="http://schemas.microsoft.com/office/drawing/2014/main" id="{FF97CC47-9777-4CCF-9DD3-F3405A9DB5FF}"/>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77" name="Rectangle : coins arrondis 76">
            <a:extLst>
              <a:ext uri="{FF2B5EF4-FFF2-40B4-BE49-F238E27FC236}">
                <a16:creationId xmlns:a16="http://schemas.microsoft.com/office/drawing/2014/main" id="{5BD1AA09-25E8-4766-AADA-E7096C9B0982}"/>
              </a:ext>
            </a:extLst>
          </p:cNvPr>
          <p:cNvSpPr/>
          <p:nvPr/>
        </p:nvSpPr>
        <p:spPr>
          <a:xfrm>
            <a:off x="7142205" y="1075204"/>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80" name="Rectangle : coins arrondis 79">
            <a:extLst>
              <a:ext uri="{FF2B5EF4-FFF2-40B4-BE49-F238E27FC236}">
                <a16:creationId xmlns:a16="http://schemas.microsoft.com/office/drawing/2014/main" id="{A22D8751-860E-4447-95A0-2D074F30FD0A}"/>
              </a:ext>
            </a:extLst>
          </p:cNvPr>
          <p:cNvSpPr/>
          <p:nvPr/>
        </p:nvSpPr>
        <p:spPr>
          <a:xfrm>
            <a:off x="10562304" y="1075204"/>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81" name="Rectangle : coins arrondis 80">
            <a:extLst>
              <a:ext uri="{FF2B5EF4-FFF2-40B4-BE49-F238E27FC236}">
                <a16:creationId xmlns:a16="http://schemas.microsoft.com/office/drawing/2014/main" id="{15A2B925-1713-4CAB-B284-928ECA139185}"/>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sp>
        <p:nvSpPr>
          <p:cNvPr id="82" name="Rectangle : coins arrondis 81">
            <a:extLst>
              <a:ext uri="{FF2B5EF4-FFF2-40B4-BE49-F238E27FC236}">
                <a16:creationId xmlns:a16="http://schemas.microsoft.com/office/drawing/2014/main" id="{31AF5163-3D7D-4335-A3A4-DA1DA6788161}"/>
              </a:ext>
            </a:extLst>
          </p:cNvPr>
          <p:cNvSpPr/>
          <p:nvPr/>
        </p:nvSpPr>
        <p:spPr>
          <a:xfrm>
            <a:off x="54321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sp>
        <p:nvSpPr>
          <p:cNvPr id="87" name="Rectangle : coins arrondis 86">
            <a:extLst>
              <a:ext uri="{FF2B5EF4-FFF2-40B4-BE49-F238E27FC236}">
                <a16:creationId xmlns:a16="http://schemas.microsoft.com/office/drawing/2014/main" id="{B3E16933-3204-4F64-AD1C-96434AAE94F1}"/>
              </a:ext>
            </a:extLst>
          </p:cNvPr>
          <p:cNvSpPr/>
          <p:nvPr/>
        </p:nvSpPr>
        <p:spPr>
          <a:xfrm>
            <a:off x="37221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88" name="Rectangle : coins arrondis 87">
            <a:extLst>
              <a:ext uri="{FF2B5EF4-FFF2-40B4-BE49-F238E27FC236}">
                <a16:creationId xmlns:a16="http://schemas.microsoft.com/office/drawing/2014/main" id="{EE40FE6E-02C3-4AE0-BF1C-5E8D709A20BF}"/>
              </a:ext>
            </a:extLst>
          </p:cNvPr>
          <p:cNvSpPr/>
          <p:nvPr/>
        </p:nvSpPr>
        <p:spPr>
          <a:xfrm>
            <a:off x="88522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90" name="Ellipse 89">
            <a:extLst>
              <a:ext uri="{FF2B5EF4-FFF2-40B4-BE49-F238E27FC236}">
                <a16:creationId xmlns:a16="http://schemas.microsoft.com/office/drawing/2014/main" id="{0B5A78C5-F176-4465-BF20-280C17056888}"/>
              </a:ext>
            </a:extLst>
          </p:cNvPr>
          <p:cNvSpPr/>
          <p:nvPr/>
        </p:nvSpPr>
        <p:spPr>
          <a:xfrm>
            <a:off x="11503957" y="102707"/>
            <a:ext cx="624378"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10</a:t>
            </a:r>
          </a:p>
        </p:txBody>
      </p:sp>
      <p:sp>
        <p:nvSpPr>
          <p:cNvPr id="145" name="ZoneTexte 144">
            <a:extLst>
              <a:ext uri="{FF2B5EF4-FFF2-40B4-BE49-F238E27FC236}">
                <a16:creationId xmlns:a16="http://schemas.microsoft.com/office/drawing/2014/main" id="{B471602C-DD16-86FE-B9F1-239E26AA6454}"/>
              </a:ext>
            </a:extLst>
          </p:cNvPr>
          <p:cNvSpPr txBox="1"/>
          <p:nvPr/>
        </p:nvSpPr>
        <p:spPr>
          <a:xfrm>
            <a:off x="699855" y="1957021"/>
            <a:ext cx="105355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prstClr val="black"/>
                </a:solidFill>
                <a:effectLst/>
                <a:uLnTx/>
                <a:uFillTx/>
                <a:latin typeface="Calibri" panose="020F0502020204030204"/>
                <a:ea typeface="+mn-ea"/>
                <a:cs typeface="+mn-cs"/>
              </a:rPr>
              <a:t>III – Innovation et performance</a:t>
            </a:r>
          </a:p>
        </p:txBody>
      </p:sp>
      <p:sp>
        <p:nvSpPr>
          <p:cNvPr id="160" name="Ellipse 159">
            <a:extLst>
              <a:ext uri="{FF2B5EF4-FFF2-40B4-BE49-F238E27FC236}">
                <a16:creationId xmlns:a16="http://schemas.microsoft.com/office/drawing/2014/main" id="{BE9D3471-533A-D2B3-87FF-536B2E8BCE45}"/>
              </a:ext>
            </a:extLst>
          </p:cNvPr>
          <p:cNvSpPr/>
          <p:nvPr/>
        </p:nvSpPr>
        <p:spPr>
          <a:xfrm>
            <a:off x="826809" y="1597021"/>
            <a:ext cx="504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a:ea typeface="+mn-ea"/>
                <a:cs typeface="+mn-cs"/>
              </a:rPr>
              <a:t>TP</a:t>
            </a:r>
          </a:p>
        </p:txBody>
      </p:sp>
      <p:sp>
        <p:nvSpPr>
          <p:cNvPr id="21" name="Rectangle 20">
            <a:extLst>
              <a:ext uri="{FF2B5EF4-FFF2-40B4-BE49-F238E27FC236}">
                <a16:creationId xmlns:a16="http://schemas.microsoft.com/office/drawing/2014/main" id="{A8A0B29F-C556-F640-CF6C-C56B2DD40022}"/>
              </a:ext>
            </a:extLst>
          </p:cNvPr>
          <p:cNvSpPr/>
          <p:nvPr/>
        </p:nvSpPr>
        <p:spPr>
          <a:xfrm>
            <a:off x="10720701" y="2300491"/>
            <a:ext cx="1285200" cy="88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èche : chevron 21">
            <a:extLst>
              <a:ext uri="{FF2B5EF4-FFF2-40B4-BE49-F238E27FC236}">
                <a16:creationId xmlns:a16="http://schemas.microsoft.com/office/drawing/2014/main" id="{98B2B815-806C-0928-58E4-7E53B6EF2F38}"/>
              </a:ext>
            </a:extLst>
          </p:cNvPr>
          <p:cNvSpPr/>
          <p:nvPr/>
        </p:nvSpPr>
        <p:spPr>
          <a:xfrm>
            <a:off x="7347815" y="16483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23" name="Flèche : chevron 22">
            <a:extLst>
              <a:ext uri="{FF2B5EF4-FFF2-40B4-BE49-F238E27FC236}">
                <a16:creationId xmlns:a16="http://schemas.microsoft.com/office/drawing/2014/main" id="{DD5CE3AC-BC11-7DF0-20C6-91D197DD7800}"/>
              </a:ext>
            </a:extLst>
          </p:cNvPr>
          <p:cNvSpPr/>
          <p:nvPr/>
        </p:nvSpPr>
        <p:spPr>
          <a:xfrm>
            <a:off x="5817419" y="165539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18/09/23</a:t>
            </a:r>
          </a:p>
        </p:txBody>
      </p:sp>
      <p:sp>
        <p:nvSpPr>
          <p:cNvPr id="24" name="Flèche : chevron 23">
            <a:extLst>
              <a:ext uri="{FF2B5EF4-FFF2-40B4-BE49-F238E27FC236}">
                <a16:creationId xmlns:a16="http://schemas.microsoft.com/office/drawing/2014/main" id="{8100CCDC-930D-11DA-F329-CFA065BC4A8D}"/>
              </a:ext>
            </a:extLst>
          </p:cNvPr>
          <p:cNvSpPr/>
          <p:nvPr/>
        </p:nvSpPr>
        <p:spPr>
          <a:xfrm>
            <a:off x="7367853" y="215315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25" name="Flèche : chevron 24">
            <a:extLst>
              <a:ext uri="{FF2B5EF4-FFF2-40B4-BE49-F238E27FC236}">
                <a16:creationId xmlns:a16="http://schemas.microsoft.com/office/drawing/2014/main" id="{8C509D6A-013D-3629-88EF-EADD0C38E709}"/>
              </a:ext>
            </a:extLst>
          </p:cNvPr>
          <p:cNvSpPr/>
          <p:nvPr/>
        </p:nvSpPr>
        <p:spPr>
          <a:xfrm>
            <a:off x="5817419" y="271428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26" name="Flèche : chevron 25">
            <a:extLst>
              <a:ext uri="{FF2B5EF4-FFF2-40B4-BE49-F238E27FC236}">
                <a16:creationId xmlns:a16="http://schemas.microsoft.com/office/drawing/2014/main" id="{6E52988B-278B-E967-CAB0-0FA52F45E596}"/>
              </a:ext>
            </a:extLst>
          </p:cNvPr>
          <p:cNvSpPr/>
          <p:nvPr/>
        </p:nvSpPr>
        <p:spPr>
          <a:xfrm>
            <a:off x="5817419" y="215315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27" name="Flèche : chevron 26">
            <a:extLst>
              <a:ext uri="{FF2B5EF4-FFF2-40B4-BE49-F238E27FC236}">
                <a16:creationId xmlns:a16="http://schemas.microsoft.com/office/drawing/2014/main" id="{F969DB1B-41E8-B8C5-692E-F5FE75D053DD}"/>
              </a:ext>
            </a:extLst>
          </p:cNvPr>
          <p:cNvSpPr/>
          <p:nvPr/>
        </p:nvSpPr>
        <p:spPr>
          <a:xfrm>
            <a:off x="7367853" y="271428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28" name="Flèche : chevron 27">
            <a:extLst>
              <a:ext uri="{FF2B5EF4-FFF2-40B4-BE49-F238E27FC236}">
                <a16:creationId xmlns:a16="http://schemas.microsoft.com/office/drawing/2014/main" id="{9608E5FE-1859-37A0-ABC9-AB1F33DEF021}"/>
              </a:ext>
            </a:extLst>
          </p:cNvPr>
          <p:cNvSpPr/>
          <p:nvPr/>
        </p:nvSpPr>
        <p:spPr>
          <a:xfrm>
            <a:off x="9066958" y="165539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16/11/23</a:t>
            </a:r>
          </a:p>
        </p:txBody>
      </p:sp>
      <p:sp>
        <p:nvSpPr>
          <p:cNvPr id="29" name="Flèche : chevron 28">
            <a:extLst>
              <a:ext uri="{FF2B5EF4-FFF2-40B4-BE49-F238E27FC236}">
                <a16:creationId xmlns:a16="http://schemas.microsoft.com/office/drawing/2014/main" id="{85F6A8BF-8419-0F4C-5472-DD8BD6D3D001}"/>
              </a:ext>
            </a:extLst>
          </p:cNvPr>
          <p:cNvSpPr/>
          <p:nvPr/>
        </p:nvSpPr>
        <p:spPr>
          <a:xfrm>
            <a:off x="10720701" y="165539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32" name="Flèche : chevron 31">
            <a:extLst>
              <a:ext uri="{FF2B5EF4-FFF2-40B4-BE49-F238E27FC236}">
                <a16:creationId xmlns:a16="http://schemas.microsoft.com/office/drawing/2014/main" id="{77062B62-98D1-7394-4F8C-1224C968DD24}"/>
              </a:ext>
            </a:extLst>
          </p:cNvPr>
          <p:cNvSpPr/>
          <p:nvPr/>
        </p:nvSpPr>
        <p:spPr>
          <a:xfrm>
            <a:off x="9066958" y="271428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11/01/24</a:t>
            </a:r>
          </a:p>
        </p:txBody>
      </p:sp>
      <p:sp>
        <p:nvSpPr>
          <p:cNvPr id="70" name="Flèche : chevron 69">
            <a:extLst>
              <a:ext uri="{FF2B5EF4-FFF2-40B4-BE49-F238E27FC236}">
                <a16:creationId xmlns:a16="http://schemas.microsoft.com/office/drawing/2014/main" id="{C299AF6B-1E36-9B69-3A1D-879A71124A29}"/>
              </a:ext>
            </a:extLst>
          </p:cNvPr>
          <p:cNvSpPr/>
          <p:nvPr/>
        </p:nvSpPr>
        <p:spPr>
          <a:xfrm>
            <a:off x="9066958" y="215315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07/12/23</a:t>
            </a:r>
          </a:p>
        </p:txBody>
      </p:sp>
      <p:sp>
        <p:nvSpPr>
          <p:cNvPr id="71" name="Flèche : chevron 70">
            <a:extLst>
              <a:ext uri="{FF2B5EF4-FFF2-40B4-BE49-F238E27FC236}">
                <a16:creationId xmlns:a16="http://schemas.microsoft.com/office/drawing/2014/main" id="{E500A8DF-5C5E-1BD6-3461-45159188A682}"/>
              </a:ext>
            </a:extLst>
          </p:cNvPr>
          <p:cNvSpPr/>
          <p:nvPr/>
        </p:nvSpPr>
        <p:spPr>
          <a:xfrm>
            <a:off x="10720701" y="215315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72" name="Flèche : chevron 71">
            <a:extLst>
              <a:ext uri="{FF2B5EF4-FFF2-40B4-BE49-F238E27FC236}">
                <a16:creationId xmlns:a16="http://schemas.microsoft.com/office/drawing/2014/main" id="{CC023B00-6BF6-DF81-8F55-24267B377D7E}"/>
              </a:ext>
            </a:extLst>
          </p:cNvPr>
          <p:cNvSpPr/>
          <p:nvPr/>
        </p:nvSpPr>
        <p:spPr>
          <a:xfrm>
            <a:off x="10720701" y="271428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23/01/ 24</a:t>
            </a:r>
          </a:p>
        </p:txBody>
      </p:sp>
      <p:sp>
        <p:nvSpPr>
          <p:cNvPr id="74" name="Flèche : chevron 73">
            <a:extLst>
              <a:ext uri="{FF2B5EF4-FFF2-40B4-BE49-F238E27FC236}">
                <a16:creationId xmlns:a16="http://schemas.microsoft.com/office/drawing/2014/main" id="{D991062B-1F9B-D922-1F9A-1A5DF3CBF213}"/>
              </a:ext>
            </a:extLst>
          </p:cNvPr>
          <p:cNvSpPr/>
          <p:nvPr/>
        </p:nvSpPr>
        <p:spPr>
          <a:xfrm>
            <a:off x="2216423" y="16595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28/07/23</a:t>
            </a:r>
          </a:p>
        </p:txBody>
      </p:sp>
      <p:sp>
        <p:nvSpPr>
          <p:cNvPr id="75" name="Flèche : chevron 74">
            <a:extLst>
              <a:ext uri="{FF2B5EF4-FFF2-40B4-BE49-F238E27FC236}">
                <a16:creationId xmlns:a16="http://schemas.microsoft.com/office/drawing/2014/main" id="{735636D5-B477-D949-16CF-D43D0E7A67BD}"/>
              </a:ext>
            </a:extLst>
          </p:cNvPr>
          <p:cNvSpPr/>
          <p:nvPr/>
        </p:nvSpPr>
        <p:spPr>
          <a:xfrm>
            <a:off x="3930833" y="168643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sngStrike" kern="1200" cap="none" spc="0" normalizeH="0" baseline="0" noProof="0">
                <a:ln>
                  <a:noFill/>
                </a:ln>
                <a:solidFill>
                  <a:prstClr val="black"/>
                </a:solidFill>
                <a:effectLst/>
                <a:uLnTx/>
                <a:uFillTx/>
                <a:latin typeface="Calibri" panose="020F0502020204030204"/>
                <a:ea typeface="+mn-ea"/>
                <a:cs typeface="+mn-cs"/>
              </a:rPr>
              <a:t>25/08/2</a:t>
            </a: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sp>
        <p:nvSpPr>
          <p:cNvPr id="85" name="Flèche : chevron 84">
            <a:extLst>
              <a:ext uri="{FF2B5EF4-FFF2-40B4-BE49-F238E27FC236}">
                <a16:creationId xmlns:a16="http://schemas.microsoft.com/office/drawing/2014/main" id="{8518E5AD-BD63-8B9F-8AAF-04CE940F033F}"/>
              </a:ext>
            </a:extLst>
          </p:cNvPr>
          <p:cNvSpPr/>
          <p:nvPr/>
        </p:nvSpPr>
        <p:spPr>
          <a:xfrm>
            <a:off x="3953590" y="220738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03/10/23</a:t>
            </a:r>
          </a:p>
        </p:txBody>
      </p:sp>
      <p:sp>
        <p:nvSpPr>
          <p:cNvPr id="86" name="Flèche : chevron 85">
            <a:extLst>
              <a:ext uri="{FF2B5EF4-FFF2-40B4-BE49-F238E27FC236}">
                <a16:creationId xmlns:a16="http://schemas.microsoft.com/office/drawing/2014/main" id="{8A6811D7-F523-767F-8A52-BBFD578D552C}"/>
              </a:ext>
            </a:extLst>
          </p:cNvPr>
          <p:cNvSpPr/>
          <p:nvPr/>
        </p:nvSpPr>
        <p:spPr>
          <a:xfrm>
            <a:off x="2261842" y="220570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89" name="Flèche : chevron 88">
            <a:extLst>
              <a:ext uri="{FF2B5EF4-FFF2-40B4-BE49-F238E27FC236}">
                <a16:creationId xmlns:a16="http://schemas.microsoft.com/office/drawing/2014/main" id="{6B0D8903-CC19-C1D7-AF1E-EE4FE6AF0D3E}"/>
              </a:ext>
            </a:extLst>
          </p:cNvPr>
          <p:cNvSpPr/>
          <p:nvPr/>
        </p:nvSpPr>
        <p:spPr>
          <a:xfrm>
            <a:off x="3963499" y="274497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30/10/23</a:t>
            </a:r>
          </a:p>
        </p:txBody>
      </p:sp>
      <p:sp>
        <p:nvSpPr>
          <p:cNvPr id="91" name="Flèche : chevron 90">
            <a:extLst>
              <a:ext uri="{FF2B5EF4-FFF2-40B4-BE49-F238E27FC236}">
                <a16:creationId xmlns:a16="http://schemas.microsoft.com/office/drawing/2014/main" id="{47495D10-A798-EB0F-037F-D2409A59DEFF}"/>
              </a:ext>
            </a:extLst>
          </p:cNvPr>
          <p:cNvSpPr/>
          <p:nvPr/>
        </p:nvSpPr>
        <p:spPr>
          <a:xfrm>
            <a:off x="2271751" y="274329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29/09/23</a:t>
            </a:r>
          </a:p>
        </p:txBody>
      </p:sp>
    </p:spTree>
    <p:extLst>
      <p:ext uri="{BB962C8B-B14F-4D97-AF65-F5344CB8AC3E}">
        <p14:creationId xmlns:p14="http://schemas.microsoft.com/office/powerpoint/2010/main" val="201532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CA688B13-4893-4F38-A302-F807B0C994F4}"/>
              </a:ext>
            </a:extLst>
          </p:cNvPr>
          <p:cNvSpPr/>
          <p:nvPr/>
        </p:nvSpPr>
        <p:spPr>
          <a:xfrm>
            <a:off x="-1" y="2779141"/>
            <a:ext cx="12070075" cy="246810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1A990A9-1402-4240-86DB-B54EAF22E087}"/>
              </a:ext>
            </a:extLst>
          </p:cNvPr>
          <p:cNvSpPr/>
          <p:nvPr/>
        </p:nvSpPr>
        <p:spPr>
          <a:xfrm>
            <a:off x="0" y="1330002"/>
            <a:ext cx="12070074" cy="136856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ABE24E3-EF17-4200-87BF-8C83E7A449F8}"/>
              </a:ext>
            </a:extLst>
          </p:cNvPr>
          <p:cNvSpPr/>
          <p:nvPr/>
        </p:nvSpPr>
        <p:spPr>
          <a:xfrm>
            <a:off x="267418" y="708136"/>
            <a:ext cx="11858961" cy="407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Vison annuelle de la planification</a:t>
            </a:r>
            <a:r>
              <a:rPr lang="fr-FR" sz="1800" b="1">
                <a:latin typeface="Arial Black" panose="020B0A04020102020204" pitchFamily="34" charset="0"/>
                <a:cs typeface="Arial" panose="020B0604020202020204" pitchFamily="34" charset="0"/>
              </a:rPr>
              <a:t> </a:t>
            </a:r>
            <a:r>
              <a:rPr lang="fr-FR" sz="1800" b="1" err="1">
                <a:latin typeface="Arial Black" panose="020B0A04020102020204" pitchFamily="34" charset="0"/>
                <a:cs typeface="Arial" panose="020B0604020202020204" pitchFamily="34" charset="0"/>
              </a:rPr>
              <a:t>AàP</a:t>
            </a:r>
            <a:r>
              <a:rPr lang="fr-FR" sz="1800" b="1">
                <a:latin typeface="Arial Black" panose="020B0A04020102020204" pitchFamily="34" charset="0"/>
                <a:cs typeface="Arial" panose="020B0604020202020204" pitchFamily="34" charset="0"/>
              </a:rPr>
              <a:t> 2023</a:t>
            </a:r>
          </a:p>
        </p:txBody>
      </p:sp>
      <p:sp>
        <p:nvSpPr>
          <p:cNvPr id="13" name="Flèche : droite à entaille 12">
            <a:extLst>
              <a:ext uri="{FF2B5EF4-FFF2-40B4-BE49-F238E27FC236}">
                <a16:creationId xmlns:a16="http://schemas.microsoft.com/office/drawing/2014/main" id="{A6C81882-EBC2-43C3-A57F-BC230BB6EA01}"/>
              </a:ext>
            </a:extLst>
          </p:cNvPr>
          <p:cNvSpPr/>
          <p:nvPr/>
        </p:nvSpPr>
        <p:spPr>
          <a:xfrm>
            <a:off x="507437" y="708136"/>
            <a:ext cx="11726315" cy="656318"/>
          </a:xfrm>
          <a:prstGeom prst="notchedRightArrow">
            <a:avLst/>
          </a:prstGeom>
          <a:solidFill>
            <a:srgbClr val="F9EB1D"/>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3657600" marR="0" lvl="8" indent="0" algn="l"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a:ln>
                <a:noFill/>
              </a:ln>
              <a:solidFill>
                <a:srgbClr val="FFEC00"/>
              </a:solidFill>
              <a:effectLst/>
              <a:uLnTx/>
              <a:uFillTx/>
              <a:latin typeface="Calibri" panose="020F0502020204030204"/>
              <a:ea typeface="+mn-ea"/>
              <a:cs typeface="+mn-cs"/>
            </a:endParaRPr>
          </a:p>
        </p:txBody>
      </p:sp>
      <p:graphicFrame>
        <p:nvGraphicFramePr>
          <p:cNvPr id="10" name="Tableau 11">
            <a:extLst>
              <a:ext uri="{FF2B5EF4-FFF2-40B4-BE49-F238E27FC236}">
                <a16:creationId xmlns:a16="http://schemas.microsoft.com/office/drawing/2014/main" id="{1E87A789-11BC-49D1-9FA4-C97384316A49}"/>
              </a:ext>
            </a:extLst>
          </p:cNvPr>
          <p:cNvGraphicFramePr>
            <a:graphicFrameLocks noGrp="1"/>
          </p:cNvGraphicFramePr>
          <p:nvPr>
            <p:extLst>
              <p:ext uri="{D42A27DB-BD31-4B8C-83A1-F6EECF244321}">
                <p14:modId xmlns:p14="http://schemas.microsoft.com/office/powerpoint/2010/main" val="3089308871"/>
              </p:ext>
            </p:extLst>
          </p:nvPr>
        </p:nvGraphicFramePr>
        <p:xfrm>
          <a:off x="15942" y="1300403"/>
          <a:ext cx="12202748" cy="5935105"/>
        </p:xfrm>
        <a:graphic>
          <a:graphicData uri="http://schemas.openxmlformats.org/drawingml/2006/table">
            <a:tbl>
              <a:tblPr firstRow="1" bandRow="1">
                <a:tableStyleId>{5C22544A-7EE6-4342-B048-85BDC9FD1C3A}</a:tableStyleId>
              </a:tblPr>
              <a:tblGrid>
                <a:gridCol w="585191">
                  <a:extLst>
                    <a:ext uri="{9D8B030D-6E8A-4147-A177-3AD203B41FA5}">
                      <a16:colId xmlns:a16="http://schemas.microsoft.com/office/drawing/2014/main" val="388328623"/>
                    </a:ext>
                  </a:extLst>
                </a:gridCol>
                <a:gridCol w="979387">
                  <a:extLst>
                    <a:ext uri="{9D8B030D-6E8A-4147-A177-3AD203B41FA5}">
                      <a16:colId xmlns:a16="http://schemas.microsoft.com/office/drawing/2014/main" val="1047564113"/>
                    </a:ext>
                  </a:extLst>
                </a:gridCol>
                <a:gridCol w="1696264">
                  <a:extLst>
                    <a:ext uri="{9D8B030D-6E8A-4147-A177-3AD203B41FA5}">
                      <a16:colId xmlns:a16="http://schemas.microsoft.com/office/drawing/2014/main" val="1203689121"/>
                    </a:ext>
                  </a:extLst>
                </a:gridCol>
                <a:gridCol w="1176519">
                  <a:extLst>
                    <a:ext uri="{9D8B030D-6E8A-4147-A177-3AD203B41FA5}">
                      <a16:colId xmlns:a16="http://schemas.microsoft.com/office/drawing/2014/main" val="1312416022"/>
                    </a:ext>
                  </a:extLst>
                </a:gridCol>
                <a:gridCol w="1109341">
                  <a:extLst>
                    <a:ext uri="{9D8B030D-6E8A-4147-A177-3AD203B41FA5}">
                      <a16:colId xmlns:a16="http://schemas.microsoft.com/office/drawing/2014/main" val="3029590708"/>
                    </a:ext>
                  </a:extLst>
                </a:gridCol>
                <a:gridCol w="1109341">
                  <a:extLst>
                    <a:ext uri="{9D8B030D-6E8A-4147-A177-3AD203B41FA5}">
                      <a16:colId xmlns:a16="http://schemas.microsoft.com/office/drawing/2014/main" val="721134859"/>
                    </a:ext>
                  </a:extLst>
                </a:gridCol>
                <a:gridCol w="1109341">
                  <a:extLst>
                    <a:ext uri="{9D8B030D-6E8A-4147-A177-3AD203B41FA5}">
                      <a16:colId xmlns:a16="http://schemas.microsoft.com/office/drawing/2014/main" val="4160735279"/>
                    </a:ext>
                  </a:extLst>
                </a:gridCol>
                <a:gridCol w="1109341">
                  <a:extLst>
                    <a:ext uri="{9D8B030D-6E8A-4147-A177-3AD203B41FA5}">
                      <a16:colId xmlns:a16="http://schemas.microsoft.com/office/drawing/2014/main" val="3866340410"/>
                    </a:ext>
                  </a:extLst>
                </a:gridCol>
                <a:gridCol w="1109341">
                  <a:extLst>
                    <a:ext uri="{9D8B030D-6E8A-4147-A177-3AD203B41FA5}">
                      <a16:colId xmlns:a16="http://schemas.microsoft.com/office/drawing/2014/main" val="2997801550"/>
                    </a:ext>
                  </a:extLst>
                </a:gridCol>
                <a:gridCol w="1109341">
                  <a:extLst>
                    <a:ext uri="{9D8B030D-6E8A-4147-A177-3AD203B41FA5}">
                      <a16:colId xmlns:a16="http://schemas.microsoft.com/office/drawing/2014/main" val="1514869536"/>
                    </a:ext>
                  </a:extLst>
                </a:gridCol>
                <a:gridCol w="1109341">
                  <a:extLst>
                    <a:ext uri="{9D8B030D-6E8A-4147-A177-3AD203B41FA5}">
                      <a16:colId xmlns:a16="http://schemas.microsoft.com/office/drawing/2014/main" val="3319892300"/>
                    </a:ext>
                  </a:extLst>
                </a:gridCol>
              </a:tblGrid>
              <a:tr h="2714827">
                <a:tc rowSpan="2">
                  <a:txBody>
                    <a:bodyPr/>
                    <a:lstStyle/>
                    <a:p>
                      <a:pPr algn="ctr"/>
                      <a:r>
                        <a:rPr lang="fr-FR" sz="1600" b="1">
                          <a:solidFill>
                            <a:schemeClr val="tx1"/>
                          </a:solidFill>
                          <a:latin typeface="Arial" panose="020B0604020202020204" pitchFamily="34" charset="0"/>
                          <a:cs typeface="Arial" panose="020B0604020202020204" pitchFamily="34" charset="0"/>
                        </a:rPr>
                        <a:t>          Appels à projets</a:t>
                      </a:r>
                    </a:p>
                  </a:txBody>
                  <a:tcPr vert="vert270" anchor="ctr">
                    <a:lnR w="12700" cap="flat" cmpd="sng" algn="ctr">
                      <a:solidFill>
                        <a:srgbClr val="F9EB1D"/>
                      </a:solidFill>
                      <a:prstDash val="solid"/>
                      <a:round/>
                      <a:headEnd type="none" w="med" len="med"/>
                      <a:tailEnd type="none" w="med" len="med"/>
                    </a:lnR>
                    <a:solidFill>
                      <a:srgbClr val="FFFBCC"/>
                    </a:solidFill>
                  </a:tcPr>
                </a:tc>
                <a:tc>
                  <a:txBody>
                    <a:bodyPr/>
                    <a:lstStyle/>
                    <a:p>
                      <a:endParaRPr lang="fr-FR" b="1">
                        <a:solidFill>
                          <a:schemeClr val="tx1"/>
                        </a:solidFill>
                      </a:endParaRPr>
                    </a:p>
                  </a:txBody>
                  <a:tcPr>
                    <a:lnL w="12700" cap="flat" cmpd="sng" algn="ctr">
                      <a:solidFill>
                        <a:srgbClr val="F9EB1D"/>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extLst>
                  <a:ext uri="{0D108BD9-81ED-4DB2-BD59-A6C34878D82A}">
                    <a16:rowId xmlns:a16="http://schemas.microsoft.com/office/drawing/2014/main" val="4050590390"/>
                  </a:ext>
                </a:extLst>
              </a:tr>
              <a:tr h="2379523">
                <a:tc vMerge="1">
                  <a:txBody>
                    <a:bodyPr/>
                    <a:lstStyle/>
                    <a:p>
                      <a:pPr algn="ctr"/>
                      <a:endParaRPr lang="fr-FR" sz="1200" b="1">
                        <a:solidFill>
                          <a:schemeClr val="tx1"/>
                        </a:solidFill>
                        <a:latin typeface="Arial" panose="020B0604020202020204" pitchFamily="34" charset="0"/>
                        <a:cs typeface="Arial" panose="020B0604020202020204" pitchFamily="34" charset="0"/>
                      </a:endParaRPr>
                    </a:p>
                  </a:txBody>
                  <a:tcPr vert="vert270" anchor="ctr">
                    <a:lnR w="12700" cap="flat" cmpd="sng" algn="ctr">
                      <a:solidFill>
                        <a:srgbClr val="F9EB1D"/>
                      </a:solidFill>
                      <a:prstDash val="solid"/>
                      <a:round/>
                      <a:headEnd type="none" w="med" len="med"/>
                      <a:tailEnd type="none" w="med" len="med"/>
                    </a:lnR>
                    <a:solidFill>
                      <a:srgbClr val="FFF799"/>
                    </a:solidFill>
                  </a:tcPr>
                </a:tc>
                <a:tc>
                  <a:txBody>
                    <a:bodyPr/>
                    <a:lstStyle/>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txBody>
                  <a:tcPr>
                    <a:lnL w="12700" cap="flat" cmpd="sng" algn="ctr">
                      <a:solidFill>
                        <a:srgbClr val="F9EB1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extLst>
                  <a:ext uri="{0D108BD9-81ED-4DB2-BD59-A6C34878D82A}">
                    <a16:rowId xmlns:a16="http://schemas.microsoft.com/office/drawing/2014/main" val="397272151"/>
                  </a:ext>
                </a:extLst>
              </a:tr>
              <a:tr h="385638">
                <a:tc>
                  <a:txBody>
                    <a:bodyPr/>
                    <a:lstStyle/>
                    <a:p>
                      <a:pPr algn="l"/>
                      <a:endParaRPr lang="fr-FR" sz="1200" b="1">
                        <a:solidFill>
                          <a:schemeClr val="tx1"/>
                        </a:solidFill>
                        <a:latin typeface="Arial" panose="020B0604020202020204" pitchFamily="34" charset="0"/>
                        <a:cs typeface="Arial" panose="020B0604020202020204" pitchFamily="34" charset="0"/>
                      </a:endParaRPr>
                    </a:p>
                  </a:txBody>
                  <a:tcPr vert="vert270" anchor="ctr">
                    <a:lnR w="12700" cap="flat" cmpd="sng" algn="ctr">
                      <a:solidFill>
                        <a:srgbClr val="F9EB1D"/>
                      </a:solidFill>
                      <a:prstDash val="solid"/>
                      <a:round/>
                      <a:headEnd type="none" w="med" len="med"/>
                      <a:tailEnd type="none" w="med" len="med"/>
                    </a:lnR>
                    <a:noFill/>
                  </a:tcPr>
                </a:tc>
                <a:tc>
                  <a:txBody>
                    <a:bodyPr/>
                    <a:lstStyle/>
                    <a:p>
                      <a:endParaRPr lang="fr-FR" b="1">
                        <a:solidFill>
                          <a:schemeClr val="tx1"/>
                        </a:solidFill>
                      </a:endParaRPr>
                    </a:p>
                  </a:txBody>
                  <a:tcPr>
                    <a:lnL w="12700" cap="flat" cmpd="sng" algn="ctr">
                      <a:solidFill>
                        <a:srgbClr val="F9EB1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165743"/>
                  </a:ext>
                </a:extLst>
              </a:tr>
            </a:tbl>
          </a:graphicData>
        </a:graphic>
      </p:graphicFrame>
      <p:sp>
        <p:nvSpPr>
          <p:cNvPr id="12" name="Rectangle 11">
            <a:extLst>
              <a:ext uri="{FF2B5EF4-FFF2-40B4-BE49-F238E27FC236}">
                <a16:creationId xmlns:a16="http://schemas.microsoft.com/office/drawing/2014/main" id="{A50B7CDF-CA0B-458D-A898-9EE54676E9E3}"/>
              </a:ext>
            </a:extLst>
          </p:cNvPr>
          <p:cNvSpPr/>
          <p:nvPr/>
        </p:nvSpPr>
        <p:spPr>
          <a:xfrm>
            <a:off x="626857" y="801278"/>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tx1"/>
                </a:solidFill>
                <a:latin typeface="Arial" panose="020B0604020202020204" pitchFamily="34" charset="0"/>
                <a:cs typeface="Arial" panose="020B0604020202020204" pitchFamily="34" charset="0"/>
              </a:rPr>
              <a:t>Décembre</a:t>
            </a:r>
          </a:p>
        </p:txBody>
      </p:sp>
      <p:sp>
        <p:nvSpPr>
          <p:cNvPr id="134" name="Rectangle 133">
            <a:extLst>
              <a:ext uri="{FF2B5EF4-FFF2-40B4-BE49-F238E27FC236}">
                <a16:creationId xmlns:a16="http://schemas.microsoft.com/office/drawing/2014/main" id="{D04C8095-ECBD-4206-8659-359C358C16C4}"/>
              </a:ext>
            </a:extLst>
          </p:cNvPr>
          <p:cNvSpPr/>
          <p:nvPr/>
        </p:nvSpPr>
        <p:spPr>
          <a:xfrm>
            <a:off x="1457726" y="812453"/>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Janvier</a:t>
            </a:r>
          </a:p>
        </p:txBody>
      </p:sp>
      <p:sp>
        <p:nvSpPr>
          <p:cNvPr id="137" name="Rectangle 136">
            <a:extLst>
              <a:ext uri="{FF2B5EF4-FFF2-40B4-BE49-F238E27FC236}">
                <a16:creationId xmlns:a16="http://schemas.microsoft.com/office/drawing/2014/main" id="{980A365B-62AE-4C3B-A97F-FAEDDD365B21}"/>
              </a:ext>
            </a:extLst>
          </p:cNvPr>
          <p:cNvSpPr/>
          <p:nvPr/>
        </p:nvSpPr>
        <p:spPr>
          <a:xfrm>
            <a:off x="2338709" y="819042"/>
            <a:ext cx="807852"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Février</a:t>
            </a:r>
          </a:p>
        </p:txBody>
      </p:sp>
      <p:sp>
        <p:nvSpPr>
          <p:cNvPr id="141" name="Rectangle 140">
            <a:extLst>
              <a:ext uri="{FF2B5EF4-FFF2-40B4-BE49-F238E27FC236}">
                <a16:creationId xmlns:a16="http://schemas.microsoft.com/office/drawing/2014/main" id="{8A1BD95C-0477-4112-826D-E8E2E74C3CB5}"/>
              </a:ext>
            </a:extLst>
          </p:cNvPr>
          <p:cNvSpPr/>
          <p:nvPr/>
        </p:nvSpPr>
        <p:spPr>
          <a:xfrm>
            <a:off x="3010474" y="819722"/>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Mars</a:t>
            </a:r>
          </a:p>
        </p:txBody>
      </p:sp>
      <p:sp>
        <p:nvSpPr>
          <p:cNvPr id="142" name="Rectangle 141">
            <a:extLst>
              <a:ext uri="{FF2B5EF4-FFF2-40B4-BE49-F238E27FC236}">
                <a16:creationId xmlns:a16="http://schemas.microsoft.com/office/drawing/2014/main" id="{C4E7489C-1B49-4FB1-A0B2-DC5F20373D45}"/>
              </a:ext>
            </a:extLst>
          </p:cNvPr>
          <p:cNvSpPr/>
          <p:nvPr/>
        </p:nvSpPr>
        <p:spPr>
          <a:xfrm>
            <a:off x="3916653" y="851321"/>
            <a:ext cx="766417"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Avril</a:t>
            </a:r>
          </a:p>
        </p:txBody>
      </p:sp>
      <p:sp>
        <p:nvSpPr>
          <p:cNvPr id="143" name="Rectangle 142">
            <a:extLst>
              <a:ext uri="{FF2B5EF4-FFF2-40B4-BE49-F238E27FC236}">
                <a16:creationId xmlns:a16="http://schemas.microsoft.com/office/drawing/2014/main" id="{83E8A10E-36AB-4F73-A20E-3648E7A4D043}"/>
              </a:ext>
            </a:extLst>
          </p:cNvPr>
          <p:cNvSpPr/>
          <p:nvPr/>
        </p:nvSpPr>
        <p:spPr>
          <a:xfrm>
            <a:off x="4720165" y="831053"/>
            <a:ext cx="793561"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Mai</a:t>
            </a:r>
          </a:p>
        </p:txBody>
      </p:sp>
      <p:sp>
        <p:nvSpPr>
          <p:cNvPr id="144" name="Rectangle 143">
            <a:extLst>
              <a:ext uri="{FF2B5EF4-FFF2-40B4-BE49-F238E27FC236}">
                <a16:creationId xmlns:a16="http://schemas.microsoft.com/office/drawing/2014/main" id="{54D6DBE7-D2A7-4AA9-9037-4198CBBBC5FE}"/>
              </a:ext>
            </a:extLst>
          </p:cNvPr>
          <p:cNvSpPr/>
          <p:nvPr/>
        </p:nvSpPr>
        <p:spPr>
          <a:xfrm>
            <a:off x="5484229" y="828840"/>
            <a:ext cx="855573"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Juin</a:t>
            </a:r>
          </a:p>
        </p:txBody>
      </p:sp>
      <p:sp>
        <p:nvSpPr>
          <p:cNvPr id="153" name="Rectangle 152">
            <a:extLst>
              <a:ext uri="{FF2B5EF4-FFF2-40B4-BE49-F238E27FC236}">
                <a16:creationId xmlns:a16="http://schemas.microsoft.com/office/drawing/2014/main" id="{43530A0F-D51E-4BA5-8210-4845EC3DD672}"/>
              </a:ext>
            </a:extLst>
          </p:cNvPr>
          <p:cNvSpPr/>
          <p:nvPr/>
        </p:nvSpPr>
        <p:spPr>
          <a:xfrm>
            <a:off x="6264245" y="911929"/>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Juillet	</a:t>
            </a:r>
          </a:p>
        </p:txBody>
      </p:sp>
      <p:sp>
        <p:nvSpPr>
          <p:cNvPr id="154" name="Rectangle 153">
            <a:extLst>
              <a:ext uri="{FF2B5EF4-FFF2-40B4-BE49-F238E27FC236}">
                <a16:creationId xmlns:a16="http://schemas.microsoft.com/office/drawing/2014/main" id="{7070C71C-7FFF-496F-AC4E-2D39DD57395A}"/>
              </a:ext>
            </a:extLst>
          </p:cNvPr>
          <p:cNvSpPr/>
          <p:nvPr/>
        </p:nvSpPr>
        <p:spPr>
          <a:xfrm>
            <a:off x="8091136" y="819042"/>
            <a:ext cx="958757"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Septembre</a:t>
            </a:r>
          </a:p>
        </p:txBody>
      </p:sp>
      <p:sp>
        <p:nvSpPr>
          <p:cNvPr id="155" name="Rectangle 154">
            <a:extLst>
              <a:ext uri="{FF2B5EF4-FFF2-40B4-BE49-F238E27FC236}">
                <a16:creationId xmlns:a16="http://schemas.microsoft.com/office/drawing/2014/main" id="{60BF77BB-DAB5-4067-9352-2A86B5D9E11C}"/>
              </a:ext>
            </a:extLst>
          </p:cNvPr>
          <p:cNvSpPr/>
          <p:nvPr/>
        </p:nvSpPr>
        <p:spPr>
          <a:xfrm>
            <a:off x="9033699" y="831053"/>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Octobre</a:t>
            </a:r>
          </a:p>
        </p:txBody>
      </p:sp>
      <p:sp>
        <p:nvSpPr>
          <p:cNvPr id="156" name="Rectangle 155">
            <a:extLst>
              <a:ext uri="{FF2B5EF4-FFF2-40B4-BE49-F238E27FC236}">
                <a16:creationId xmlns:a16="http://schemas.microsoft.com/office/drawing/2014/main" id="{4ECC9EA2-A9A7-4726-ADF6-E7A53268768E}"/>
              </a:ext>
            </a:extLst>
          </p:cNvPr>
          <p:cNvSpPr/>
          <p:nvPr/>
        </p:nvSpPr>
        <p:spPr>
          <a:xfrm>
            <a:off x="10034834" y="819221"/>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Novembre</a:t>
            </a:r>
          </a:p>
        </p:txBody>
      </p:sp>
      <p:cxnSp>
        <p:nvCxnSpPr>
          <p:cNvPr id="16" name="Connecteur droit 15">
            <a:extLst>
              <a:ext uri="{FF2B5EF4-FFF2-40B4-BE49-F238E27FC236}">
                <a16:creationId xmlns:a16="http://schemas.microsoft.com/office/drawing/2014/main" id="{A566756C-0F8B-4425-AD13-B0C76E9D04A4}"/>
              </a:ext>
            </a:extLst>
          </p:cNvPr>
          <p:cNvCxnSpPr>
            <a:cxnSpLocks/>
          </p:cNvCxnSpPr>
          <p:nvPr/>
        </p:nvCxnSpPr>
        <p:spPr>
          <a:xfrm>
            <a:off x="1568423" y="919553"/>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Connecteur droit 156">
            <a:extLst>
              <a:ext uri="{FF2B5EF4-FFF2-40B4-BE49-F238E27FC236}">
                <a16:creationId xmlns:a16="http://schemas.microsoft.com/office/drawing/2014/main" id="{7EDAAA23-446C-4D7D-ABAD-969CDC2ED0E2}"/>
              </a:ext>
            </a:extLst>
          </p:cNvPr>
          <p:cNvCxnSpPr>
            <a:cxnSpLocks/>
          </p:cNvCxnSpPr>
          <p:nvPr/>
        </p:nvCxnSpPr>
        <p:spPr>
          <a:xfrm>
            <a:off x="2347400"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Connecteur droit 157">
            <a:extLst>
              <a:ext uri="{FF2B5EF4-FFF2-40B4-BE49-F238E27FC236}">
                <a16:creationId xmlns:a16="http://schemas.microsoft.com/office/drawing/2014/main" id="{F6ED43BA-FB01-461C-87D3-0608699BB2EC}"/>
              </a:ext>
            </a:extLst>
          </p:cNvPr>
          <p:cNvCxnSpPr>
            <a:cxnSpLocks/>
          </p:cNvCxnSpPr>
          <p:nvPr/>
        </p:nvCxnSpPr>
        <p:spPr>
          <a:xfrm>
            <a:off x="3163887"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Connecteur droit 158">
            <a:extLst>
              <a:ext uri="{FF2B5EF4-FFF2-40B4-BE49-F238E27FC236}">
                <a16:creationId xmlns:a16="http://schemas.microsoft.com/office/drawing/2014/main" id="{A98B4FA7-1031-4E36-8CE1-3C967E215C4B}"/>
              </a:ext>
            </a:extLst>
          </p:cNvPr>
          <p:cNvCxnSpPr>
            <a:cxnSpLocks/>
          </p:cNvCxnSpPr>
          <p:nvPr/>
        </p:nvCxnSpPr>
        <p:spPr>
          <a:xfrm>
            <a:off x="3924874"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Connecteur droit 159">
            <a:extLst>
              <a:ext uri="{FF2B5EF4-FFF2-40B4-BE49-F238E27FC236}">
                <a16:creationId xmlns:a16="http://schemas.microsoft.com/office/drawing/2014/main" id="{06707EAA-6274-40F3-996D-AC145AFC4F66}"/>
              </a:ext>
            </a:extLst>
          </p:cNvPr>
          <p:cNvCxnSpPr>
            <a:cxnSpLocks/>
          </p:cNvCxnSpPr>
          <p:nvPr/>
        </p:nvCxnSpPr>
        <p:spPr>
          <a:xfrm>
            <a:off x="4785473" y="86084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id="{AC090648-6ADE-4FDB-8BE8-13719BDB5211}"/>
              </a:ext>
            </a:extLst>
          </p:cNvPr>
          <p:cNvCxnSpPr>
            <a:cxnSpLocks/>
          </p:cNvCxnSpPr>
          <p:nvPr/>
        </p:nvCxnSpPr>
        <p:spPr>
          <a:xfrm>
            <a:off x="5486205"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1EEE5983-66E1-4505-9FCB-628F69DA6C98}"/>
              </a:ext>
            </a:extLst>
          </p:cNvPr>
          <p:cNvCxnSpPr>
            <a:cxnSpLocks/>
          </p:cNvCxnSpPr>
          <p:nvPr/>
        </p:nvCxnSpPr>
        <p:spPr>
          <a:xfrm>
            <a:off x="6369298" y="93192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365A3523-05AA-498E-8D44-F4E836939A8C}"/>
              </a:ext>
            </a:extLst>
          </p:cNvPr>
          <p:cNvCxnSpPr>
            <a:cxnSpLocks/>
          </p:cNvCxnSpPr>
          <p:nvPr/>
        </p:nvCxnSpPr>
        <p:spPr>
          <a:xfrm>
            <a:off x="7199083" y="982009"/>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ED384499-9F30-4137-B68D-D0E8E6197E80}"/>
              </a:ext>
            </a:extLst>
          </p:cNvPr>
          <p:cNvCxnSpPr>
            <a:cxnSpLocks/>
          </p:cNvCxnSpPr>
          <p:nvPr/>
        </p:nvCxnSpPr>
        <p:spPr>
          <a:xfrm>
            <a:off x="8197428"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A0F6F8F1-ED99-45A7-8F60-025D03D602AB}"/>
              </a:ext>
            </a:extLst>
          </p:cNvPr>
          <p:cNvCxnSpPr>
            <a:cxnSpLocks/>
          </p:cNvCxnSpPr>
          <p:nvPr/>
        </p:nvCxnSpPr>
        <p:spPr>
          <a:xfrm>
            <a:off x="10038463"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45C14A9A-5F9A-4648-9405-825A3D67665F}"/>
              </a:ext>
            </a:extLst>
          </p:cNvPr>
          <p:cNvSpPr/>
          <p:nvPr/>
        </p:nvSpPr>
        <p:spPr>
          <a:xfrm>
            <a:off x="507437" y="1455662"/>
            <a:ext cx="11727196" cy="197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schemeClr val="tx1"/>
                </a:solidFill>
                <a:latin typeface="Calibri" panose="020F0502020204030204"/>
              </a:rPr>
              <a:t>V -  Investissement innovant</a:t>
            </a:r>
            <a:endParaRPr kumimoji="0" lang="fr-FR"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Ellipse 1">
            <a:extLst>
              <a:ext uri="{FF2B5EF4-FFF2-40B4-BE49-F238E27FC236}">
                <a16:creationId xmlns:a16="http://schemas.microsoft.com/office/drawing/2014/main" id="{2DCFF539-4D36-42D8-BF6A-0B1649859542}"/>
              </a:ext>
            </a:extLst>
          </p:cNvPr>
          <p:cNvSpPr/>
          <p:nvPr/>
        </p:nvSpPr>
        <p:spPr>
          <a:xfrm>
            <a:off x="-44915" y="1378900"/>
            <a:ext cx="661273" cy="3287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schemeClr val="tx1"/>
                </a:solidFill>
              </a:rPr>
              <a:t>17/12</a:t>
            </a:r>
          </a:p>
          <a:p>
            <a:pPr algn="ctr"/>
            <a:r>
              <a:rPr lang="fr-FR" sz="800" b="1">
                <a:solidFill>
                  <a:schemeClr val="tx1"/>
                </a:solidFill>
              </a:rPr>
              <a:t>2021</a:t>
            </a:r>
          </a:p>
        </p:txBody>
      </p:sp>
      <p:grpSp>
        <p:nvGrpSpPr>
          <p:cNvPr id="5" name="Groupe 4">
            <a:extLst>
              <a:ext uri="{FF2B5EF4-FFF2-40B4-BE49-F238E27FC236}">
                <a16:creationId xmlns:a16="http://schemas.microsoft.com/office/drawing/2014/main" id="{A2AD26F1-BF96-40FB-835F-17EC35EFA22F}"/>
              </a:ext>
            </a:extLst>
          </p:cNvPr>
          <p:cNvGrpSpPr/>
          <p:nvPr/>
        </p:nvGrpSpPr>
        <p:grpSpPr>
          <a:xfrm>
            <a:off x="751937" y="2435629"/>
            <a:ext cx="2138917" cy="331652"/>
            <a:chOff x="2572122" y="2152467"/>
            <a:chExt cx="2796797" cy="321896"/>
          </a:xfrm>
        </p:grpSpPr>
        <p:sp>
          <p:nvSpPr>
            <p:cNvPr id="170" name="Rectangle 169">
              <a:extLst>
                <a:ext uri="{FF2B5EF4-FFF2-40B4-BE49-F238E27FC236}">
                  <a16:creationId xmlns:a16="http://schemas.microsoft.com/office/drawing/2014/main" id="{77CB36C5-9D12-466C-8BE6-42A92B37D374}"/>
                </a:ext>
              </a:extLst>
            </p:cNvPr>
            <p:cNvSpPr/>
            <p:nvPr/>
          </p:nvSpPr>
          <p:spPr>
            <a:xfrm>
              <a:off x="2835140" y="2219834"/>
              <a:ext cx="2516933" cy="143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fr-FR" b="1">
                  <a:solidFill>
                    <a:schemeClr val="tx1"/>
                  </a:solidFill>
                  <a:latin typeface="Calibri" panose="020F0502020204030204"/>
                </a:rPr>
                <a:t>     </a:t>
              </a:r>
              <a:r>
                <a:rPr lang="fr-FR" sz="1600" b="1">
                  <a:solidFill>
                    <a:schemeClr val="tx1"/>
                  </a:solidFill>
                  <a:latin typeface="Calibri" panose="020F0502020204030204"/>
                </a:rPr>
                <a:t> I - Qualité</a:t>
              </a:r>
            </a:p>
          </p:txBody>
        </p:sp>
        <p:sp>
          <p:nvSpPr>
            <p:cNvPr id="42" name="Ellipse 41">
              <a:extLst>
                <a:ext uri="{FF2B5EF4-FFF2-40B4-BE49-F238E27FC236}">
                  <a16:creationId xmlns:a16="http://schemas.microsoft.com/office/drawing/2014/main" id="{EEECFD1E-9D0B-4823-8D86-BE273497BACC}"/>
                </a:ext>
              </a:extLst>
            </p:cNvPr>
            <p:cNvSpPr/>
            <p:nvPr/>
          </p:nvSpPr>
          <p:spPr>
            <a:xfrm>
              <a:off x="2572122" y="2159894"/>
              <a:ext cx="659018" cy="3144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20</a:t>
              </a:r>
            </a:p>
          </p:txBody>
        </p:sp>
        <p:sp>
          <p:nvSpPr>
            <p:cNvPr id="43" name="Ellipse 42">
              <a:extLst>
                <a:ext uri="{FF2B5EF4-FFF2-40B4-BE49-F238E27FC236}">
                  <a16:creationId xmlns:a16="http://schemas.microsoft.com/office/drawing/2014/main" id="{76B11D78-AD68-437C-A98D-FB5588261BF4}"/>
                </a:ext>
              </a:extLst>
            </p:cNvPr>
            <p:cNvSpPr/>
            <p:nvPr/>
          </p:nvSpPr>
          <p:spPr>
            <a:xfrm>
              <a:off x="4709901" y="2152467"/>
              <a:ext cx="659018" cy="3144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24</a:t>
              </a:r>
            </a:p>
          </p:txBody>
        </p:sp>
      </p:grpSp>
      <p:grpSp>
        <p:nvGrpSpPr>
          <p:cNvPr id="4" name="Groupe 3">
            <a:extLst>
              <a:ext uri="{FF2B5EF4-FFF2-40B4-BE49-F238E27FC236}">
                <a16:creationId xmlns:a16="http://schemas.microsoft.com/office/drawing/2014/main" id="{B9C034DB-CA1D-48B5-B646-74288EC361F5}"/>
              </a:ext>
            </a:extLst>
          </p:cNvPr>
          <p:cNvGrpSpPr/>
          <p:nvPr/>
        </p:nvGrpSpPr>
        <p:grpSpPr>
          <a:xfrm>
            <a:off x="3174643" y="4376496"/>
            <a:ext cx="2273295" cy="337982"/>
            <a:chOff x="4642588" y="1550761"/>
            <a:chExt cx="3408458" cy="533872"/>
          </a:xfrm>
        </p:grpSpPr>
        <p:sp>
          <p:nvSpPr>
            <p:cNvPr id="44" name="Rectangle 43">
              <a:extLst>
                <a:ext uri="{FF2B5EF4-FFF2-40B4-BE49-F238E27FC236}">
                  <a16:creationId xmlns:a16="http://schemas.microsoft.com/office/drawing/2014/main" id="{F9509B6E-AEA6-4E56-A82C-CCCDBCE41935}"/>
                </a:ext>
              </a:extLst>
            </p:cNvPr>
            <p:cNvSpPr/>
            <p:nvPr/>
          </p:nvSpPr>
          <p:spPr>
            <a:xfrm>
              <a:off x="5152594" y="1672782"/>
              <a:ext cx="2402204" cy="3902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b="1">
                <a:solidFill>
                  <a:schemeClr val="tx1"/>
                </a:solidFill>
                <a:latin typeface="Calibri" panose="020F0502020204030204"/>
              </a:endParaRPr>
            </a:p>
            <a:p>
              <a:pPr algn="ctr">
                <a:defRPr/>
              </a:pPr>
              <a:r>
                <a:rPr lang="fr-FR" sz="1600" b="1">
                  <a:solidFill>
                    <a:schemeClr val="tx1"/>
                  </a:solidFill>
                  <a:latin typeface="Calibri" panose="020F0502020204030204"/>
                </a:rPr>
                <a:t>III - Innovation</a:t>
              </a:r>
            </a:p>
            <a:p>
              <a:pPr algn="ctr">
                <a:defRPr/>
              </a:pPr>
              <a:endParaRPr lang="fr-FR" sz="2400" b="1">
                <a:solidFill>
                  <a:schemeClr val="tx2"/>
                </a:solidFill>
                <a:highlight>
                  <a:srgbClr val="000000"/>
                </a:highlight>
                <a:latin typeface="Calibri" panose="020F0502020204030204"/>
              </a:endParaRPr>
            </a:p>
          </p:txBody>
        </p:sp>
        <p:sp>
          <p:nvSpPr>
            <p:cNvPr id="45" name="Ellipse 44">
              <a:extLst>
                <a:ext uri="{FF2B5EF4-FFF2-40B4-BE49-F238E27FC236}">
                  <a16:creationId xmlns:a16="http://schemas.microsoft.com/office/drawing/2014/main" id="{9F42EDF6-350A-4051-BA97-8B0FFB754108}"/>
                </a:ext>
              </a:extLst>
            </p:cNvPr>
            <p:cNvSpPr/>
            <p:nvPr/>
          </p:nvSpPr>
          <p:spPr>
            <a:xfrm>
              <a:off x="4642588" y="1550761"/>
              <a:ext cx="726867" cy="51178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20</a:t>
              </a:r>
            </a:p>
          </p:txBody>
        </p:sp>
        <p:sp>
          <p:nvSpPr>
            <p:cNvPr id="46" name="Ellipse 45">
              <a:extLst>
                <a:ext uri="{FF2B5EF4-FFF2-40B4-BE49-F238E27FC236}">
                  <a16:creationId xmlns:a16="http://schemas.microsoft.com/office/drawing/2014/main" id="{935F7B8D-369F-4A19-B168-AD5AF6520158}"/>
                </a:ext>
              </a:extLst>
            </p:cNvPr>
            <p:cNvSpPr/>
            <p:nvPr/>
          </p:nvSpPr>
          <p:spPr>
            <a:xfrm>
              <a:off x="7294823" y="1572847"/>
              <a:ext cx="756223" cy="51178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tx1"/>
                </a:solidFill>
              </a:endParaRPr>
            </a:p>
            <a:p>
              <a:pPr algn="ctr"/>
              <a:r>
                <a:rPr lang="fr-FR" sz="1200" b="1">
                  <a:solidFill>
                    <a:schemeClr val="tx1"/>
                  </a:solidFill>
                </a:rPr>
                <a:t>19</a:t>
              </a:r>
            </a:p>
            <a:p>
              <a:pPr algn="ctr"/>
              <a:endParaRPr lang="fr-FR" sz="1400" b="1">
                <a:solidFill>
                  <a:schemeClr val="tx1"/>
                </a:solidFill>
              </a:endParaRPr>
            </a:p>
          </p:txBody>
        </p:sp>
      </p:grpSp>
      <p:sp>
        <p:nvSpPr>
          <p:cNvPr id="47" name="Rectangle 46">
            <a:extLst>
              <a:ext uri="{FF2B5EF4-FFF2-40B4-BE49-F238E27FC236}">
                <a16:creationId xmlns:a16="http://schemas.microsoft.com/office/drawing/2014/main" id="{F876EFB7-F163-405F-AAF9-D69D54B97AF4}"/>
              </a:ext>
            </a:extLst>
          </p:cNvPr>
          <p:cNvSpPr/>
          <p:nvPr/>
        </p:nvSpPr>
        <p:spPr>
          <a:xfrm>
            <a:off x="1706051" y="2143221"/>
            <a:ext cx="10512640" cy="1903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schemeClr val="tx1"/>
                </a:solidFill>
                <a:latin typeface="Calibri" panose="020F0502020204030204"/>
              </a:rPr>
              <a:t>IV - Thème ouvert</a:t>
            </a:r>
          </a:p>
        </p:txBody>
      </p:sp>
      <p:sp>
        <p:nvSpPr>
          <p:cNvPr id="48" name="Ellipse 47">
            <a:extLst>
              <a:ext uri="{FF2B5EF4-FFF2-40B4-BE49-F238E27FC236}">
                <a16:creationId xmlns:a16="http://schemas.microsoft.com/office/drawing/2014/main" id="{258A999D-3644-4C33-AFA5-EE3A72964B05}"/>
              </a:ext>
            </a:extLst>
          </p:cNvPr>
          <p:cNvSpPr/>
          <p:nvPr/>
        </p:nvSpPr>
        <p:spPr>
          <a:xfrm>
            <a:off x="1656107" y="2089542"/>
            <a:ext cx="504000" cy="3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 </a:t>
            </a:r>
          </a:p>
          <a:p>
            <a:pPr algn="ctr"/>
            <a:r>
              <a:rPr lang="fr-FR" sz="1200" b="1">
                <a:solidFill>
                  <a:schemeClr val="tx1"/>
                </a:solidFill>
              </a:rPr>
              <a:t>03</a:t>
            </a:r>
            <a:endParaRPr lang="fr-FR" sz="1400" b="1">
              <a:solidFill>
                <a:schemeClr val="tx1"/>
              </a:solidFill>
            </a:endParaRPr>
          </a:p>
          <a:p>
            <a:pPr algn="ctr"/>
            <a:endParaRPr lang="fr-FR" sz="1400" b="1">
              <a:solidFill>
                <a:schemeClr val="tx1"/>
              </a:solidFill>
            </a:endParaRPr>
          </a:p>
        </p:txBody>
      </p:sp>
      <p:grpSp>
        <p:nvGrpSpPr>
          <p:cNvPr id="8" name="Groupe 7">
            <a:extLst>
              <a:ext uri="{FF2B5EF4-FFF2-40B4-BE49-F238E27FC236}">
                <a16:creationId xmlns:a16="http://schemas.microsoft.com/office/drawing/2014/main" id="{ED8B0BAE-725F-409D-990C-370AB15019A1}"/>
              </a:ext>
            </a:extLst>
          </p:cNvPr>
          <p:cNvGrpSpPr/>
          <p:nvPr/>
        </p:nvGrpSpPr>
        <p:grpSpPr>
          <a:xfrm>
            <a:off x="744095" y="3257771"/>
            <a:ext cx="2180607" cy="324000"/>
            <a:chOff x="11198776" y="2189550"/>
            <a:chExt cx="2966758" cy="382304"/>
          </a:xfrm>
          <a:solidFill>
            <a:schemeClr val="accent2"/>
          </a:solidFill>
        </p:grpSpPr>
        <p:sp>
          <p:nvSpPr>
            <p:cNvPr id="50" name="Rectangle 49">
              <a:extLst>
                <a:ext uri="{FF2B5EF4-FFF2-40B4-BE49-F238E27FC236}">
                  <a16:creationId xmlns:a16="http://schemas.microsoft.com/office/drawing/2014/main" id="{2E9EC7FE-DCCD-474B-AD48-BCB4B6505809}"/>
                </a:ext>
              </a:extLst>
            </p:cNvPr>
            <p:cNvSpPr/>
            <p:nvPr/>
          </p:nvSpPr>
          <p:spPr>
            <a:xfrm>
              <a:off x="11315875" y="2269893"/>
              <a:ext cx="2838169" cy="232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defRPr/>
              </a:pPr>
              <a:r>
                <a:rPr lang="fr-FR" sz="1600" b="1">
                  <a:solidFill>
                    <a:schemeClr val="tx1"/>
                  </a:solidFill>
                  <a:latin typeface="Calibri" panose="020F0502020204030204"/>
                </a:rPr>
                <a:t>II - FP</a:t>
              </a:r>
            </a:p>
          </p:txBody>
        </p:sp>
        <p:sp>
          <p:nvSpPr>
            <p:cNvPr id="51" name="Ellipse 50">
              <a:extLst>
                <a:ext uri="{FF2B5EF4-FFF2-40B4-BE49-F238E27FC236}">
                  <a16:creationId xmlns:a16="http://schemas.microsoft.com/office/drawing/2014/main" id="{F7A19163-E321-4B61-A001-BA68211DD81C}"/>
                </a:ext>
              </a:extLst>
            </p:cNvPr>
            <p:cNvSpPr/>
            <p:nvPr/>
          </p:nvSpPr>
          <p:spPr>
            <a:xfrm>
              <a:off x="11198776" y="2189550"/>
              <a:ext cx="685702" cy="3823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500" b="1">
                <a:solidFill>
                  <a:schemeClr val="tx1"/>
                </a:solidFill>
              </a:endParaRPr>
            </a:p>
          </p:txBody>
        </p:sp>
        <p:sp>
          <p:nvSpPr>
            <p:cNvPr id="52" name="Ellipse 51">
              <a:extLst>
                <a:ext uri="{FF2B5EF4-FFF2-40B4-BE49-F238E27FC236}">
                  <a16:creationId xmlns:a16="http://schemas.microsoft.com/office/drawing/2014/main" id="{3092B5FC-BA8B-47DC-8308-2BD405974914}"/>
                </a:ext>
              </a:extLst>
            </p:cNvPr>
            <p:cNvSpPr/>
            <p:nvPr/>
          </p:nvSpPr>
          <p:spPr>
            <a:xfrm>
              <a:off x="13479832" y="2189551"/>
              <a:ext cx="685702" cy="38230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24</a:t>
              </a:r>
            </a:p>
          </p:txBody>
        </p:sp>
      </p:grpSp>
      <p:cxnSp>
        <p:nvCxnSpPr>
          <p:cNvPr id="77" name="Connecteur droit 76">
            <a:extLst>
              <a:ext uri="{FF2B5EF4-FFF2-40B4-BE49-F238E27FC236}">
                <a16:creationId xmlns:a16="http://schemas.microsoft.com/office/drawing/2014/main" id="{8A4D9ED0-41A8-4FE2-AB69-F1EBC8666354}"/>
              </a:ext>
            </a:extLst>
          </p:cNvPr>
          <p:cNvCxnSpPr>
            <a:cxnSpLocks/>
          </p:cNvCxnSpPr>
          <p:nvPr/>
        </p:nvCxnSpPr>
        <p:spPr>
          <a:xfrm>
            <a:off x="8985619" y="919553"/>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4760E0C-9994-42A1-8669-9E5B9CB12080}"/>
              </a:ext>
            </a:extLst>
          </p:cNvPr>
          <p:cNvSpPr/>
          <p:nvPr/>
        </p:nvSpPr>
        <p:spPr>
          <a:xfrm>
            <a:off x="7160887" y="913110"/>
            <a:ext cx="1026571"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 b="1">
              <a:solidFill>
                <a:schemeClr val="tx1"/>
              </a:solidFill>
              <a:latin typeface="Arial" panose="020B0604020202020204" pitchFamily="34" charset="0"/>
              <a:cs typeface="Arial" panose="020B0604020202020204" pitchFamily="34" charset="0"/>
            </a:endParaRPr>
          </a:p>
          <a:p>
            <a:pPr algn="ctr"/>
            <a:r>
              <a:rPr lang="fr-FR" sz="1150" b="1">
                <a:solidFill>
                  <a:schemeClr val="tx1"/>
                </a:solidFill>
                <a:latin typeface="Arial" panose="020B0604020202020204" pitchFamily="34" charset="0"/>
                <a:cs typeface="Arial" panose="020B0604020202020204" pitchFamily="34" charset="0"/>
              </a:rPr>
              <a:t>Août	</a:t>
            </a:r>
          </a:p>
          <a:p>
            <a:pPr algn="ctr"/>
            <a:r>
              <a:rPr lang="fr-FR" sz="1150" b="1">
                <a:solidFill>
                  <a:schemeClr val="tx1"/>
                </a:solidFill>
                <a:latin typeface="Arial" panose="020B0604020202020204" pitchFamily="34" charset="0"/>
                <a:cs typeface="Arial" panose="020B0604020202020204" pitchFamily="34" charset="0"/>
              </a:rPr>
              <a:t>	</a:t>
            </a:r>
          </a:p>
        </p:txBody>
      </p:sp>
      <p:sp>
        <p:nvSpPr>
          <p:cNvPr id="79" name="Rectangle 78">
            <a:extLst>
              <a:ext uri="{FF2B5EF4-FFF2-40B4-BE49-F238E27FC236}">
                <a16:creationId xmlns:a16="http://schemas.microsoft.com/office/drawing/2014/main" id="{882C3A91-BEAC-450C-BEC2-BA8B41D15C78}"/>
              </a:ext>
            </a:extLst>
          </p:cNvPr>
          <p:cNvSpPr/>
          <p:nvPr/>
        </p:nvSpPr>
        <p:spPr>
          <a:xfrm>
            <a:off x="10936348" y="915744"/>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Décembre	</a:t>
            </a:r>
          </a:p>
        </p:txBody>
      </p:sp>
      <p:cxnSp>
        <p:nvCxnSpPr>
          <p:cNvPr id="80" name="Connecteur droit 79">
            <a:extLst>
              <a:ext uri="{FF2B5EF4-FFF2-40B4-BE49-F238E27FC236}">
                <a16:creationId xmlns:a16="http://schemas.microsoft.com/office/drawing/2014/main" id="{EC01EF58-6760-4DDD-8CAF-23F96DAF5E6D}"/>
              </a:ext>
            </a:extLst>
          </p:cNvPr>
          <p:cNvCxnSpPr>
            <a:cxnSpLocks/>
          </p:cNvCxnSpPr>
          <p:nvPr/>
        </p:nvCxnSpPr>
        <p:spPr>
          <a:xfrm>
            <a:off x="11101662"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E7697C26-09E8-42E8-BC48-AD1A972BF090}"/>
              </a:ext>
            </a:extLst>
          </p:cNvPr>
          <p:cNvCxnSpPr>
            <a:cxnSpLocks/>
          </p:cNvCxnSpPr>
          <p:nvPr/>
        </p:nvCxnSpPr>
        <p:spPr>
          <a:xfrm>
            <a:off x="11887200" y="1051338"/>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Ellipse 74">
            <a:extLst>
              <a:ext uri="{FF2B5EF4-FFF2-40B4-BE49-F238E27FC236}">
                <a16:creationId xmlns:a16="http://schemas.microsoft.com/office/drawing/2014/main" id="{2C8F5396-9960-4C1D-8A33-868C26F7E61A}"/>
              </a:ext>
            </a:extLst>
          </p:cNvPr>
          <p:cNvSpPr/>
          <p:nvPr/>
        </p:nvSpPr>
        <p:spPr>
          <a:xfrm>
            <a:off x="10910541" y="1245706"/>
            <a:ext cx="1278991" cy="50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a:solidFill>
                  <a:schemeClr val="accent5"/>
                </a:solidFill>
              </a:rPr>
              <a:t>31/12/24</a:t>
            </a:r>
          </a:p>
        </p:txBody>
      </p:sp>
      <p:sp>
        <p:nvSpPr>
          <p:cNvPr id="108" name="Ellipse 107">
            <a:extLst>
              <a:ext uri="{FF2B5EF4-FFF2-40B4-BE49-F238E27FC236}">
                <a16:creationId xmlns:a16="http://schemas.microsoft.com/office/drawing/2014/main" id="{B0FF3BF4-8E14-4D58-82FC-743749AEE75E}"/>
              </a:ext>
            </a:extLst>
          </p:cNvPr>
          <p:cNvSpPr/>
          <p:nvPr/>
        </p:nvSpPr>
        <p:spPr>
          <a:xfrm>
            <a:off x="10994554" y="2010060"/>
            <a:ext cx="1130374" cy="504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a:solidFill>
                  <a:schemeClr val="accent5"/>
                </a:solidFill>
              </a:rPr>
              <a:t>31/12/23</a:t>
            </a:r>
          </a:p>
        </p:txBody>
      </p:sp>
      <p:grpSp>
        <p:nvGrpSpPr>
          <p:cNvPr id="115" name="Groupe 114">
            <a:extLst>
              <a:ext uri="{FF2B5EF4-FFF2-40B4-BE49-F238E27FC236}">
                <a16:creationId xmlns:a16="http://schemas.microsoft.com/office/drawing/2014/main" id="{C8611F19-3874-FBAC-1259-F67E4D59E20E}"/>
              </a:ext>
            </a:extLst>
          </p:cNvPr>
          <p:cNvGrpSpPr/>
          <p:nvPr/>
        </p:nvGrpSpPr>
        <p:grpSpPr>
          <a:xfrm>
            <a:off x="3167242" y="2455483"/>
            <a:ext cx="2176190" cy="334667"/>
            <a:chOff x="2523385" y="2152467"/>
            <a:chExt cx="2845534" cy="324822"/>
          </a:xfrm>
        </p:grpSpPr>
        <p:sp>
          <p:nvSpPr>
            <p:cNvPr id="116" name="Rectangle 115">
              <a:extLst>
                <a:ext uri="{FF2B5EF4-FFF2-40B4-BE49-F238E27FC236}">
                  <a16:creationId xmlns:a16="http://schemas.microsoft.com/office/drawing/2014/main" id="{FEC4D6B8-E3DD-DE23-BD31-DEC11616B795}"/>
                </a:ext>
              </a:extLst>
            </p:cNvPr>
            <p:cNvSpPr/>
            <p:nvPr/>
          </p:nvSpPr>
          <p:spPr>
            <a:xfrm>
              <a:off x="2835140" y="2219834"/>
              <a:ext cx="2516933" cy="143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fr-FR" sz="1600" b="1">
                  <a:solidFill>
                    <a:schemeClr val="tx1"/>
                  </a:solidFill>
                  <a:latin typeface="Calibri" panose="020F0502020204030204"/>
                </a:rPr>
                <a:t>      I - Qualité</a:t>
              </a:r>
            </a:p>
          </p:txBody>
        </p:sp>
        <p:sp>
          <p:nvSpPr>
            <p:cNvPr id="117" name="Ellipse 116">
              <a:extLst>
                <a:ext uri="{FF2B5EF4-FFF2-40B4-BE49-F238E27FC236}">
                  <a16:creationId xmlns:a16="http://schemas.microsoft.com/office/drawing/2014/main" id="{B44E4878-42B5-35B4-D09C-1EA3EBC0B565}"/>
                </a:ext>
              </a:extLst>
            </p:cNvPr>
            <p:cNvSpPr/>
            <p:nvPr/>
          </p:nvSpPr>
          <p:spPr>
            <a:xfrm>
              <a:off x="2523385" y="2162820"/>
              <a:ext cx="659018" cy="3144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20</a:t>
              </a:r>
            </a:p>
          </p:txBody>
        </p:sp>
        <p:sp>
          <p:nvSpPr>
            <p:cNvPr id="118" name="Ellipse 117">
              <a:extLst>
                <a:ext uri="{FF2B5EF4-FFF2-40B4-BE49-F238E27FC236}">
                  <a16:creationId xmlns:a16="http://schemas.microsoft.com/office/drawing/2014/main" id="{59CD481B-1659-37ED-C024-6361610CBF30}"/>
                </a:ext>
              </a:extLst>
            </p:cNvPr>
            <p:cNvSpPr/>
            <p:nvPr/>
          </p:nvSpPr>
          <p:spPr>
            <a:xfrm>
              <a:off x="4709901" y="2152467"/>
              <a:ext cx="659018" cy="3144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19</a:t>
              </a:r>
            </a:p>
          </p:txBody>
        </p:sp>
      </p:grpSp>
      <p:grpSp>
        <p:nvGrpSpPr>
          <p:cNvPr id="119" name="Groupe 118">
            <a:extLst>
              <a:ext uri="{FF2B5EF4-FFF2-40B4-BE49-F238E27FC236}">
                <a16:creationId xmlns:a16="http://schemas.microsoft.com/office/drawing/2014/main" id="{7350F942-E536-6FB5-146C-11C3C59AD577}"/>
              </a:ext>
            </a:extLst>
          </p:cNvPr>
          <p:cNvGrpSpPr/>
          <p:nvPr/>
        </p:nvGrpSpPr>
        <p:grpSpPr>
          <a:xfrm>
            <a:off x="4905067" y="3219088"/>
            <a:ext cx="2189593" cy="324000"/>
            <a:chOff x="11198776" y="2189550"/>
            <a:chExt cx="2978984" cy="382304"/>
          </a:xfrm>
          <a:solidFill>
            <a:schemeClr val="accent2"/>
          </a:solidFill>
        </p:grpSpPr>
        <p:sp>
          <p:nvSpPr>
            <p:cNvPr id="120" name="Rectangle 119">
              <a:extLst>
                <a:ext uri="{FF2B5EF4-FFF2-40B4-BE49-F238E27FC236}">
                  <a16:creationId xmlns:a16="http://schemas.microsoft.com/office/drawing/2014/main" id="{2DC38E6A-9FC0-D2F6-67D9-5F88EC765305}"/>
                </a:ext>
              </a:extLst>
            </p:cNvPr>
            <p:cNvSpPr/>
            <p:nvPr/>
          </p:nvSpPr>
          <p:spPr>
            <a:xfrm>
              <a:off x="11315875" y="2269893"/>
              <a:ext cx="2838169" cy="232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defRPr/>
              </a:pPr>
              <a:r>
                <a:rPr lang="fr-FR" sz="1600" b="1">
                  <a:solidFill>
                    <a:schemeClr val="tx1"/>
                  </a:solidFill>
                  <a:latin typeface="Calibri" panose="020F0502020204030204"/>
                </a:rPr>
                <a:t>II - FP</a:t>
              </a:r>
            </a:p>
          </p:txBody>
        </p:sp>
        <p:sp>
          <p:nvSpPr>
            <p:cNvPr id="121" name="Ellipse 120">
              <a:extLst>
                <a:ext uri="{FF2B5EF4-FFF2-40B4-BE49-F238E27FC236}">
                  <a16:creationId xmlns:a16="http://schemas.microsoft.com/office/drawing/2014/main" id="{7E89FCC8-0FDB-EE5F-F9CA-4198C2C4A171}"/>
                </a:ext>
              </a:extLst>
            </p:cNvPr>
            <p:cNvSpPr/>
            <p:nvPr/>
          </p:nvSpPr>
          <p:spPr>
            <a:xfrm>
              <a:off x="11198776" y="2189550"/>
              <a:ext cx="685702" cy="3823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29</a:t>
              </a:r>
            </a:p>
          </p:txBody>
        </p:sp>
        <p:sp>
          <p:nvSpPr>
            <p:cNvPr id="122" name="Ellipse 121">
              <a:extLst>
                <a:ext uri="{FF2B5EF4-FFF2-40B4-BE49-F238E27FC236}">
                  <a16:creationId xmlns:a16="http://schemas.microsoft.com/office/drawing/2014/main" id="{F62988B6-AECE-75A7-1643-6C33618FC9C3}"/>
                </a:ext>
              </a:extLst>
            </p:cNvPr>
            <p:cNvSpPr/>
            <p:nvPr/>
          </p:nvSpPr>
          <p:spPr>
            <a:xfrm>
              <a:off x="13492058" y="2189551"/>
              <a:ext cx="685702" cy="38230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28</a:t>
              </a:r>
            </a:p>
          </p:txBody>
        </p:sp>
      </p:grpSp>
      <p:grpSp>
        <p:nvGrpSpPr>
          <p:cNvPr id="123" name="Groupe 122">
            <a:extLst>
              <a:ext uri="{FF2B5EF4-FFF2-40B4-BE49-F238E27FC236}">
                <a16:creationId xmlns:a16="http://schemas.microsoft.com/office/drawing/2014/main" id="{FB0E1266-DCCD-5ABB-3482-040CB4758ED6}"/>
              </a:ext>
            </a:extLst>
          </p:cNvPr>
          <p:cNvGrpSpPr/>
          <p:nvPr/>
        </p:nvGrpSpPr>
        <p:grpSpPr>
          <a:xfrm>
            <a:off x="6693410" y="2455483"/>
            <a:ext cx="2814693" cy="334667"/>
            <a:chOff x="2548602" y="2152467"/>
            <a:chExt cx="2820316" cy="324822"/>
          </a:xfrm>
        </p:grpSpPr>
        <p:sp>
          <p:nvSpPr>
            <p:cNvPr id="124" name="Rectangle 123">
              <a:extLst>
                <a:ext uri="{FF2B5EF4-FFF2-40B4-BE49-F238E27FC236}">
                  <a16:creationId xmlns:a16="http://schemas.microsoft.com/office/drawing/2014/main" id="{3ECED253-8A88-984D-4C26-371C5F31F81D}"/>
                </a:ext>
              </a:extLst>
            </p:cNvPr>
            <p:cNvSpPr/>
            <p:nvPr/>
          </p:nvSpPr>
          <p:spPr>
            <a:xfrm>
              <a:off x="2835140" y="2219834"/>
              <a:ext cx="2516933" cy="143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fr-FR" b="1">
                  <a:solidFill>
                    <a:schemeClr val="tx1"/>
                  </a:solidFill>
                  <a:latin typeface="Calibri" panose="020F0502020204030204"/>
                </a:rPr>
                <a:t>      </a:t>
              </a:r>
              <a:r>
                <a:rPr lang="fr-FR" sz="1600" b="1">
                  <a:solidFill>
                    <a:schemeClr val="tx1"/>
                  </a:solidFill>
                  <a:latin typeface="Calibri" panose="020F0502020204030204"/>
                </a:rPr>
                <a:t>I - Qualité</a:t>
              </a:r>
              <a:endParaRPr lang="fr-FR" b="1">
                <a:solidFill>
                  <a:schemeClr val="tx1"/>
                </a:solidFill>
                <a:latin typeface="Calibri" panose="020F0502020204030204"/>
              </a:endParaRPr>
            </a:p>
          </p:txBody>
        </p:sp>
        <p:sp>
          <p:nvSpPr>
            <p:cNvPr id="125" name="Ellipse 124">
              <a:extLst>
                <a:ext uri="{FF2B5EF4-FFF2-40B4-BE49-F238E27FC236}">
                  <a16:creationId xmlns:a16="http://schemas.microsoft.com/office/drawing/2014/main" id="{BAA4392F-229B-64EB-60A0-BA668953C581}"/>
                </a:ext>
              </a:extLst>
            </p:cNvPr>
            <p:cNvSpPr/>
            <p:nvPr/>
          </p:nvSpPr>
          <p:spPr>
            <a:xfrm>
              <a:off x="2548602" y="2162820"/>
              <a:ext cx="486203" cy="3144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31</a:t>
              </a:r>
            </a:p>
          </p:txBody>
        </p:sp>
        <p:sp>
          <p:nvSpPr>
            <p:cNvPr id="126" name="Ellipse 125">
              <a:extLst>
                <a:ext uri="{FF2B5EF4-FFF2-40B4-BE49-F238E27FC236}">
                  <a16:creationId xmlns:a16="http://schemas.microsoft.com/office/drawing/2014/main" id="{33C60752-5147-0320-1118-BCFCABCBB098}"/>
                </a:ext>
              </a:extLst>
            </p:cNvPr>
            <p:cNvSpPr/>
            <p:nvPr/>
          </p:nvSpPr>
          <p:spPr>
            <a:xfrm>
              <a:off x="4840179" y="2152467"/>
              <a:ext cx="528739" cy="3144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13</a:t>
              </a:r>
            </a:p>
          </p:txBody>
        </p:sp>
      </p:grpSp>
      <p:grpSp>
        <p:nvGrpSpPr>
          <p:cNvPr id="127" name="Groupe 126">
            <a:extLst>
              <a:ext uri="{FF2B5EF4-FFF2-40B4-BE49-F238E27FC236}">
                <a16:creationId xmlns:a16="http://schemas.microsoft.com/office/drawing/2014/main" id="{89294B0C-A2A7-AA3E-8C79-F7BF87A01DB4}"/>
              </a:ext>
            </a:extLst>
          </p:cNvPr>
          <p:cNvGrpSpPr/>
          <p:nvPr/>
        </p:nvGrpSpPr>
        <p:grpSpPr>
          <a:xfrm>
            <a:off x="6611764" y="3621918"/>
            <a:ext cx="2906307" cy="310548"/>
            <a:chOff x="11198776" y="2189550"/>
            <a:chExt cx="3043727" cy="382304"/>
          </a:xfrm>
          <a:solidFill>
            <a:schemeClr val="accent2"/>
          </a:solidFill>
        </p:grpSpPr>
        <p:sp>
          <p:nvSpPr>
            <p:cNvPr id="131" name="Rectangle 130">
              <a:extLst>
                <a:ext uri="{FF2B5EF4-FFF2-40B4-BE49-F238E27FC236}">
                  <a16:creationId xmlns:a16="http://schemas.microsoft.com/office/drawing/2014/main" id="{4F817C08-E592-4F51-507F-71BBF7226440}"/>
                </a:ext>
              </a:extLst>
            </p:cNvPr>
            <p:cNvSpPr/>
            <p:nvPr/>
          </p:nvSpPr>
          <p:spPr>
            <a:xfrm>
              <a:off x="11393893" y="2268311"/>
              <a:ext cx="2838169" cy="232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defRPr/>
              </a:pPr>
              <a:r>
                <a:rPr lang="fr-FR" sz="1600" b="1">
                  <a:solidFill>
                    <a:schemeClr val="tx1"/>
                  </a:solidFill>
                  <a:latin typeface="Calibri" panose="020F0502020204030204"/>
                </a:rPr>
                <a:t>II - FP</a:t>
              </a:r>
            </a:p>
          </p:txBody>
        </p:sp>
        <p:sp>
          <p:nvSpPr>
            <p:cNvPr id="132" name="Ellipse 131">
              <a:extLst>
                <a:ext uri="{FF2B5EF4-FFF2-40B4-BE49-F238E27FC236}">
                  <a16:creationId xmlns:a16="http://schemas.microsoft.com/office/drawing/2014/main" id="{343C1239-487F-EF1D-8A2A-1F75D833A106}"/>
                </a:ext>
              </a:extLst>
            </p:cNvPr>
            <p:cNvSpPr/>
            <p:nvPr/>
          </p:nvSpPr>
          <p:spPr>
            <a:xfrm>
              <a:off x="11198776" y="2189550"/>
              <a:ext cx="685702" cy="3823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31</a:t>
              </a:r>
            </a:p>
          </p:txBody>
        </p:sp>
        <p:sp>
          <p:nvSpPr>
            <p:cNvPr id="133" name="Ellipse 132">
              <a:extLst>
                <a:ext uri="{FF2B5EF4-FFF2-40B4-BE49-F238E27FC236}">
                  <a16:creationId xmlns:a16="http://schemas.microsoft.com/office/drawing/2014/main" id="{FA1CC204-8020-42AD-16FB-80A01DE4FB43}"/>
                </a:ext>
              </a:extLst>
            </p:cNvPr>
            <p:cNvSpPr/>
            <p:nvPr/>
          </p:nvSpPr>
          <p:spPr>
            <a:xfrm>
              <a:off x="13682098" y="2189551"/>
              <a:ext cx="560405" cy="38230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13</a:t>
              </a:r>
            </a:p>
          </p:txBody>
        </p:sp>
      </p:grpSp>
      <p:sp>
        <p:nvSpPr>
          <p:cNvPr id="235" name="Rectangle 234">
            <a:extLst>
              <a:ext uri="{FF2B5EF4-FFF2-40B4-BE49-F238E27FC236}">
                <a16:creationId xmlns:a16="http://schemas.microsoft.com/office/drawing/2014/main" id="{A57454DE-A0E3-E215-CB89-01893E1E0FDF}"/>
              </a:ext>
            </a:extLst>
          </p:cNvPr>
          <p:cNvSpPr/>
          <p:nvPr/>
        </p:nvSpPr>
        <p:spPr>
          <a:xfrm>
            <a:off x="6083600" y="4453448"/>
            <a:ext cx="1672265" cy="24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b="1">
              <a:solidFill>
                <a:schemeClr val="tx1"/>
              </a:solidFill>
              <a:latin typeface="Calibri" panose="020F0502020204030204"/>
            </a:endParaRPr>
          </a:p>
          <a:p>
            <a:pPr algn="ctr">
              <a:defRPr/>
            </a:pPr>
            <a:r>
              <a:rPr lang="fr-FR" sz="1600" b="1">
                <a:solidFill>
                  <a:schemeClr val="tx1"/>
                </a:solidFill>
                <a:latin typeface="Calibri" panose="020F0502020204030204"/>
              </a:rPr>
              <a:t>III - Innovation</a:t>
            </a:r>
          </a:p>
          <a:p>
            <a:pPr algn="ctr">
              <a:defRPr/>
            </a:pPr>
            <a:endParaRPr lang="fr-FR" sz="2400" b="1">
              <a:solidFill>
                <a:schemeClr val="tx2"/>
              </a:solidFill>
              <a:highlight>
                <a:srgbClr val="000000"/>
              </a:highlight>
              <a:latin typeface="Calibri" panose="020F0502020204030204"/>
            </a:endParaRPr>
          </a:p>
        </p:txBody>
      </p:sp>
      <p:sp>
        <p:nvSpPr>
          <p:cNvPr id="236" name="Ellipse 235">
            <a:extLst>
              <a:ext uri="{FF2B5EF4-FFF2-40B4-BE49-F238E27FC236}">
                <a16:creationId xmlns:a16="http://schemas.microsoft.com/office/drawing/2014/main" id="{3699AD0E-9673-120A-4385-EC8CC86E9C75}"/>
              </a:ext>
            </a:extLst>
          </p:cNvPr>
          <p:cNvSpPr/>
          <p:nvPr/>
        </p:nvSpPr>
        <p:spPr>
          <a:xfrm>
            <a:off x="5681722" y="4403928"/>
            <a:ext cx="504000" cy="3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26</a:t>
            </a:r>
          </a:p>
        </p:txBody>
      </p:sp>
      <p:sp>
        <p:nvSpPr>
          <p:cNvPr id="237" name="Ellipse 236">
            <a:extLst>
              <a:ext uri="{FF2B5EF4-FFF2-40B4-BE49-F238E27FC236}">
                <a16:creationId xmlns:a16="http://schemas.microsoft.com/office/drawing/2014/main" id="{B5160AC9-7FAB-A694-EAA4-1986BD9E761F}"/>
              </a:ext>
            </a:extLst>
          </p:cNvPr>
          <p:cNvSpPr/>
          <p:nvPr/>
        </p:nvSpPr>
        <p:spPr>
          <a:xfrm>
            <a:off x="7547473" y="4400105"/>
            <a:ext cx="504000" cy="3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tx1"/>
              </a:solidFill>
            </a:endParaRPr>
          </a:p>
          <a:p>
            <a:pPr algn="ctr"/>
            <a:r>
              <a:rPr lang="fr-FR" sz="1200" b="1">
                <a:solidFill>
                  <a:schemeClr val="tx1"/>
                </a:solidFill>
              </a:rPr>
              <a:t>25</a:t>
            </a:r>
          </a:p>
          <a:p>
            <a:pPr algn="ctr"/>
            <a:endParaRPr lang="fr-FR" sz="1400" b="1">
              <a:solidFill>
                <a:schemeClr val="tx1"/>
              </a:solidFill>
            </a:endParaRPr>
          </a:p>
        </p:txBody>
      </p:sp>
      <p:sp>
        <p:nvSpPr>
          <p:cNvPr id="238" name="Rectangle 237">
            <a:extLst>
              <a:ext uri="{FF2B5EF4-FFF2-40B4-BE49-F238E27FC236}">
                <a16:creationId xmlns:a16="http://schemas.microsoft.com/office/drawing/2014/main" id="{44AD8F62-B3EC-4308-0EE9-2691370CA217}"/>
              </a:ext>
            </a:extLst>
          </p:cNvPr>
          <p:cNvSpPr/>
          <p:nvPr/>
        </p:nvSpPr>
        <p:spPr>
          <a:xfrm>
            <a:off x="8028868" y="5020397"/>
            <a:ext cx="1672265" cy="247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b="1">
              <a:solidFill>
                <a:schemeClr val="tx1"/>
              </a:solidFill>
              <a:latin typeface="Calibri" panose="020F0502020204030204"/>
            </a:endParaRPr>
          </a:p>
          <a:p>
            <a:pPr>
              <a:defRPr/>
            </a:pPr>
            <a:r>
              <a:rPr lang="fr-FR" sz="1600" b="1">
                <a:solidFill>
                  <a:schemeClr val="tx1"/>
                </a:solidFill>
                <a:latin typeface="Calibri" panose="020F0502020204030204"/>
              </a:rPr>
              <a:t>III - Innovation</a:t>
            </a:r>
          </a:p>
          <a:p>
            <a:pPr algn="ctr">
              <a:defRPr/>
            </a:pPr>
            <a:endParaRPr lang="fr-FR" sz="2400" b="1">
              <a:solidFill>
                <a:schemeClr val="tx2"/>
              </a:solidFill>
              <a:highlight>
                <a:srgbClr val="000000"/>
              </a:highlight>
              <a:latin typeface="Calibri" panose="020F0502020204030204"/>
            </a:endParaRPr>
          </a:p>
        </p:txBody>
      </p:sp>
      <p:sp>
        <p:nvSpPr>
          <p:cNvPr id="239" name="Ellipse 238">
            <a:extLst>
              <a:ext uri="{FF2B5EF4-FFF2-40B4-BE49-F238E27FC236}">
                <a16:creationId xmlns:a16="http://schemas.microsoft.com/office/drawing/2014/main" id="{C8BEFC3B-C044-9CA9-C90D-17AE8934C9A4}"/>
              </a:ext>
            </a:extLst>
          </p:cNvPr>
          <p:cNvSpPr/>
          <p:nvPr/>
        </p:nvSpPr>
        <p:spPr>
          <a:xfrm>
            <a:off x="7588551" y="4981921"/>
            <a:ext cx="504000" cy="3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29</a:t>
            </a:r>
          </a:p>
        </p:txBody>
      </p:sp>
      <p:sp>
        <p:nvSpPr>
          <p:cNvPr id="240" name="Ellipse 239">
            <a:extLst>
              <a:ext uri="{FF2B5EF4-FFF2-40B4-BE49-F238E27FC236}">
                <a16:creationId xmlns:a16="http://schemas.microsoft.com/office/drawing/2014/main" id="{AD4EB756-1EDB-5C0C-3444-70D6C3668DE9}"/>
              </a:ext>
            </a:extLst>
          </p:cNvPr>
          <p:cNvSpPr/>
          <p:nvPr/>
        </p:nvSpPr>
        <p:spPr>
          <a:xfrm>
            <a:off x="9354862" y="4958702"/>
            <a:ext cx="504000" cy="3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tx1"/>
              </a:solidFill>
            </a:endParaRPr>
          </a:p>
          <a:p>
            <a:pPr algn="ctr"/>
            <a:r>
              <a:rPr lang="fr-FR" sz="1200" b="1">
                <a:solidFill>
                  <a:schemeClr val="tx1"/>
                </a:solidFill>
              </a:rPr>
              <a:t>27</a:t>
            </a:r>
          </a:p>
          <a:p>
            <a:pPr algn="ctr"/>
            <a:endParaRPr lang="fr-FR" sz="1400" b="1">
              <a:solidFill>
                <a:schemeClr val="tx1"/>
              </a:solidFill>
            </a:endParaRPr>
          </a:p>
        </p:txBody>
      </p:sp>
      <p:sp>
        <p:nvSpPr>
          <p:cNvPr id="241" name="Ellipse 240">
            <a:extLst>
              <a:ext uri="{FF2B5EF4-FFF2-40B4-BE49-F238E27FC236}">
                <a16:creationId xmlns:a16="http://schemas.microsoft.com/office/drawing/2014/main" id="{8AD39562-283C-271E-08B8-D15AF8625612}"/>
              </a:ext>
            </a:extLst>
          </p:cNvPr>
          <p:cNvSpPr/>
          <p:nvPr/>
        </p:nvSpPr>
        <p:spPr>
          <a:xfrm>
            <a:off x="11507368" y="104454"/>
            <a:ext cx="695960" cy="418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12</a:t>
            </a:r>
          </a:p>
        </p:txBody>
      </p:sp>
      <p:grpSp>
        <p:nvGrpSpPr>
          <p:cNvPr id="3" name="Groupe 2">
            <a:extLst>
              <a:ext uri="{FF2B5EF4-FFF2-40B4-BE49-F238E27FC236}">
                <a16:creationId xmlns:a16="http://schemas.microsoft.com/office/drawing/2014/main" id="{FD6A7C50-ED11-C080-1798-55B92B0537A9}"/>
              </a:ext>
            </a:extLst>
          </p:cNvPr>
          <p:cNvGrpSpPr/>
          <p:nvPr/>
        </p:nvGrpSpPr>
        <p:grpSpPr>
          <a:xfrm>
            <a:off x="3163886" y="5725751"/>
            <a:ext cx="2320341" cy="318110"/>
            <a:chOff x="4643308" y="1563408"/>
            <a:chExt cx="3323927" cy="511786"/>
          </a:xfrm>
        </p:grpSpPr>
        <p:sp>
          <p:nvSpPr>
            <p:cNvPr id="9" name="Rectangle 8">
              <a:extLst>
                <a:ext uri="{FF2B5EF4-FFF2-40B4-BE49-F238E27FC236}">
                  <a16:creationId xmlns:a16="http://schemas.microsoft.com/office/drawing/2014/main" id="{BC73D05B-E77B-342A-6AE3-0F9C6435B326}"/>
                </a:ext>
              </a:extLst>
            </p:cNvPr>
            <p:cNvSpPr/>
            <p:nvPr/>
          </p:nvSpPr>
          <p:spPr>
            <a:xfrm>
              <a:off x="5152594" y="1672781"/>
              <a:ext cx="2259557" cy="390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b="1">
                <a:solidFill>
                  <a:schemeClr val="tx1"/>
                </a:solidFill>
                <a:latin typeface="Calibri" panose="020F0502020204030204"/>
              </a:endParaRPr>
            </a:p>
            <a:p>
              <a:pPr algn="ctr">
                <a:defRPr/>
              </a:pPr>
              <a:r>
                <a:rPr lang="fr-FR" sz="1600" b="1">
                  <a:solidFill>
                    <a:schemeClr val="tx1"/>
                  </a:solidFill>
                  <a:latin typeface="Calibri" panose="020F0502020204030204"/>
                </a:rPr>
                <a:t>VI- Excellence</a:t>
              </a:r>
            </a:p>
            <a:p>
              <a:pPr algn="ctr">
                <a:defRPr/>
              </a:pPr>
              <a:endParaRPr lang="fr-FR" sz="2400" b="1">
                <a:solidFill>
                  <a:schemeClr val="tx2"/>
                </a:solidFill>
                <a:highlight>
                  <a:srgbClr val="000000"/>
                </a:highlight>
                <a:latin typeface="Calibri" panose="020F0502020204030204"/>
              </a:endParaRPr>
            </a:p>
          </p:txBody>
        </p:sp>
        <p:sp>
          <p:nvSpPr>
            <p:cNvPr id="11" name="Ellipse 10">
              <a:extLst>
                <a:ext uri="{FF2B5EF4-FFF2-40B4-BE49-F238E27FC236}">
                  <a16:creationId xmlns:a16="http://schemas.microsoft.com/office/drawing/2014/main" id="{206C68BB-CC1A-9589-A787-32E2B13FE9BB}"/>
                </a:ext>
              </a:extLst>
            </p:cNvPr>
            <p:cNvSpPr/>
            <p:nvPr/>
          </p:nvSpPr>
          <p:spPr>
            <a:xfrm>
              <a:off x="4643308" y="1563612"/>
              <a:ext cx="737746" cy="51137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20</a:t>
              </a:r>
            </a:p>
          </p:txBody>
        </p:sp>
        <p:sp>
          <p:nvSpPr>
            <p:cNvPr id="14" name="Ellipse 13">
              <a:extLst>
                <a:ext uri="{FF2B5EF4-FFF2-40B4-BE49-F238E27FC236}">
                  <a16:creationId xmlns:a16="http://schemas.microsoft.com/office/drawing/2014/main" id="{9062219E-4596-6DFC-D3CB-4BB328904630}"/>
                </a:ext>
              </a:extLst>
            </p:cNvPr>
            <p:cNvSpPr/>
            <p:nvPr/>
          </p:nvSpPr>
          <p:spPr>
            <a:xfrm>
              <a:off x="7184617" y="1563408"/>
              <a:ext cx="782618" cy="51178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tx1"/>
                </a:solidFill>
              </a:endParaRPr>
            </a:p>
            <a:p>
              <a:pPr algn="ctr"/>
              <a:r>
                <a:rPr lang="fr-FR" sz="1200" b="1">
                  <a:solidFill>
                    <a:schemeClr val="tx1"/>
                  </a:solidFill>
                </a:rPr>
                <a:t>19</a:t>
              </a:r>
            </a:p>
            <a:p>
              <a:pPr algn="ctr"/>
              <a:endParaRPr lang="fr-FR" sz="1400" b="1">
                <a:solidFill>
                  <a:schemeClr val="tx1"/>
                </a:solidFill>
              </a:endParaRPr>
            </a:p>
          </p:txBody>
        </p:sp>
      </p:grpSp>
      <p:grpSp>
        <p:nvGrpSpPr>
          <p:cNvPr id="33" name="Groupe 32">
            <a:extLst>
              <a:ext uri="{FF2B5EF4-FFF2-40B4-BE49-F238E27FC236}">
                <a16:creationId xmlns:a16="http://schemas.microsoft.com/office/drawing/2014/main" id="{84704573-CC6E-F37A-2DE5-6117ED2D9D6F}"/>
              </a:ext>
            </a:extLst>
          </p:cNvPr>
          <p:cNvGrpSpPr/>
          <p:nvPr/>
        </p:nvGrpSpPr>
        <p:grpSpPr>
          <a:xfrm>
            <a:off x="6798072" y="5769873"/>
            <a:ext cx="2788273" cy="346470"/>
            <a:chOff x="4550701" y="1563205"/>
            <a:chExt cx="3704827" cy="557412"/>
          </a:xfrm>
        </p:grpSpPr>
        <p:sp>
          <p:nvSpPr>
            <p:cNvPr id="34" name="Rectangle 33">
              <a:extLst>
                <a:ext uri="{FF2B5EF4-FFF2-40B4-BE49-F238E27FC236}">
                  <a16:creationId xmlns:a16="http://schemas.microsoft.com/office/drawing/2014/main" id="{618F20F5-A32E-9AEF-9A0B-FDBDB9CE95B9}"/>
                </a:ext>
              </a:extLst>
            </p:cNvPr>
            <p:cNvSpPr/>
            <p:nvPr/>
          </p:nvSpPr>
          <p:spPr>
            <a:xfrm>
              <a:off x="5152594" y="1672782"/>
              <a:ext cx="2509134" cy="390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b="1">
                <a:solidFill>
                  <a:schemeClr val="tx1"/>
                </a:solidFill>
                <a:latin typeface="Calibri" panose="020F0502020204030204"/>
              </a:endParaRPr>
            </a:p>
            <a:p>
              <a:pPr algn="ctr">
                <a:defRPr/>
              </a:pPr>
              <a:r>
                <a:rPr lang="fr-FR" sz="1600" b="1">
                  <a:solidFill>
                    <a:schemeClr val="tx1"/>
                  </a:solidFill>
                  <a:latin typeface="Calibri" panose="020F0502020204030204"/>
                </a:rPr>
                <a:t>VI- Excellence</a:t>
              </a:r>
            </a:p>
            <a:p>
              <a:pPr algn="ctr">
                <a:defRPr/>
              </a:pPr>
              <a:endParaRPr lang="fr-FR" sz="2400" b="1">
                <a:solidFill>
                  <a:schemeClr val="tx2"/>
                </a:solidFill>
                <a:highlight>
                  <a:srgbClr val="000000"/>
                </a:highlight>
                <a:latin typeface="Calibri" panose="020F0502020204030204"/>
              </a:endParaRPr>
            </a:p>
          </p:txBody>
        </p:sp>
        <p:sp>
          <p:nvSpPr>
            <p:cNvPr id="35" name="Ellipse 34">
              <a:extLst>
                <a:ext uri="{FF2B5EF4-FFF2-40B4-BE49-F238E27FC236}">
                  <a16:creationId xmlns:a16="http://schemas.microsoft.com/office/drawing/2014/main" id="{B81289A9-571B-7A44-F43E-BC91160F03A2}"/>
                </a:ext>
              </a:extLst>
            </p:cNvPr>
            <p:cNvSpPr/>
            <p:nvPr/>
          </p:nvSpPr>
          <p:spPr>
            <a:xfrm>
              <a:off x="4550701" y="1563205"/>
              <a:ext cx="687738" cy="51178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31</a:t>
              </a:r>
            </a:p>
          </p:txBody>
        </p:sp>
        <p:sp>
          <p:nvSpPr>
            <p:cNvPr id="36" name="Ellipse 35">
              <a:extLst>
                <a:ext uri="{FF2B5EF4-FFF2-40B4-BE49-F238E27FC236}">
                  <a16:creationId xmlns:a16="http://schemas.microsoft.com/office/drawing/2014/main" id="{B811441F-085B-DD89-DDEC-88D722FF4E89}"/>
                </a:ext>
              </a:extLst>
            </p:cNvPr>
            <p:cNvSpPr/>
            <p:nvPr/>
          </p:nvSpPr>
          <p:spPr>
            <a:xfrm>
              <a:off x="7521218" y="1608831"/>
              <a:ext cx="734310" cy="51178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tx1"/>
                </a:solidFill>
              </a:endParaRPr>
            </a:p>
            <a:p>
              <a:pPr algn="ctr"/>
              <a:r>
                <a:rPr lang="fr-FR" sz="1200" b="1">
                  <a:solidFill>
                    <a:schemeClr val="tx1"/>
                  </a:solidFill>
                </a:rPr>
                <a:t>13</a:t>
              </a:r>
            </a:p>
            <a:p>
              <a:pPr algn="ctr"/>
              <a:endParaRPr lang="fr-FR" sz="1400" b="1">
                <a:solidFill>
                  <a:schemeClr val="tx1"/>
                </a:solidFill>
              </a:endParaRPr>
            </a:p>
          </p:txBody>
        </p:sp>
      </p:grpSp>
      <p:grpSp>
        <p:nvGrpSpPr>
          <p:cNvPr id="37" name="Groupe 36">
            <a:extLst>
              <a:ext uri="{FF2B5EF4-FFF2-40B4-BE49-F238E27FC236}">
                <a16:creationId xmlns:a16="http://schemas.microsoft.com/office/drawing/2014/main" id="{31C7B9DB-CA4F-4DAC-1005-A45E38B24F0A}"/>
              </a:ext>
            </a:extLst>
          </p:cNvPr>
          <p:cNvGrpSpPr/>
          <p:nvPr/>
        </p:nvGrpSpPr>
        <p:grpSpPr>
          <a:xfrm>
            <a:off x="4785474" y="6187290"/>
            <a:ext cx="2383631" cy="340296"/>
            <a:chOff x="4550701" y="1563205"/>
            <a:chExt cx="3335307" cy="547479"/>
          </a:xfrm>
        </p:grpSpPr>
        <p:sp>
          <p:nvSpPr>
            <p:cNvPr id="38" name="Rectangle 37">
              <a:extLst>
                <a:ext uri="{FF2B5EF4-FFF2-40B4-BE49-F238E27FC236}">
                  <a16:creationId xmlns:a16="http://schemas.microsoft.com/office/drawing/2014/main" id="{122E9049-E431-B3A4-E024-85603B9F5C86}"/>
                </a:ext>
              </a:extLst>
            </p:cNvPr>
            <p:cNvSpPr/>
            <p:nvPr/>
          </p:nvSpPr>
          <p:spPr>
            <a:xfrm>
              <a:off x="5152594" y="1672782"/>
              <a:ext cx="2509134" cy="390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fr-FR" b="1">
                <a:solidFill>
                  <a:schemeClr val="tx1"/>
                </a:solidFill>
                <a:latin typeface="Calibri" panose="020F0502020204030204"/>
              </a:endParaRPr>
            </a:p>
            <a:p>
              <a:pPr algn="ctr">
                <a:defRPr/>
              </a:pPr>
              <a:r>
                <a:rPr lang="fr-FR" sz="1600" b="1">
                  <a:solidFill>
                    <a:schemeClr val="tx1"/>
                  </a:solidFill>
                  <a:latin typeface="Calibri" panose="020F0502020204030204"/>
                </a:rPr>
                <a:t>VI- Excellence</a:t>
              </a:r>
            </a:p>
            <a:p>
              <a:pPr algn="ctr">
                <a:defRPr/>
              </a:pPr>
              <a:endParaRPr lang="fr-FR" sz="2400" b="1">
                <a:solidFill>
                  <a:schemeClr val="tx2"/>
                </a:solidFill>
                <a:highlight>
                  <a:srgbClr val="000000"/>
                </a:highlight>
                <a:latin typeface="Calibri" panose="020F0502020204030204"/>
              </a:endParaRPr>
            </a:p>
          </p:txBody>
        </p:sp>
        <p:sp>
          <p:nvSpPr>
            <p:cNvPr id="39" name="Ellipse 38">
              <a:extLst>
                <a:ext uri="{FF2B5EF4-FFF2-40B4-BE49-F238E27FC236}">
                  <a16:creationId xmlns:a16="http://schemas.microsoft.com/office/drawing/2014/main" id="{41C89D54-1627-906C-DC7F-41301D077E83}"/>
                </a:ext>
              </a:extLst>
            </p:cNvPr>
            <p:cNvSpPr/>
            <p:nvPr/>
          </p:nvSpPr>
          <p:spPr>
            <a:xfrm>
              <a:off x="4550701" y="1563205"/>
              <a:ext cx="756222" cy="51178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30</a:t>
              </a:r>
            </a:p>
          </p:txBody>
        </p:sp>
        <p:sp>
          <p:nvSpPr>
            <p:cNvPr id="40" name="Ellipse 39">
              <a:extLst>
                <a:ext uri="{FF2B5EF4-FFF2-40B4-BE49-F238E27FC236}">
                  <a16:creationId xmlns:a16="http://schemas.microsoft.com/office/drawing/2014/main" id="{E13C5390-41D3-0B73-144C-A179F7FB9060}"/>
                </a:ext>
              </a:extLst>
            </p:cNvPr>
            <p:cNvSpPr/>
            <p:nvPr/>
          </p:nvSpPr>
          <p:spPr>
            <a:xfrm>
              <a:off x="7185176" y="1589176"/>
              <a:ext cx="700832" cy="5215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tx1"/>
                </a:solidFill>
              </a:endParaRPr>
            </a:p>
            <a:p>
              <a:pPr algn="ctr"/>
              <a:r>
                <a:rPr lang="fr-FR" sz="1200" b="1">
                  <a:solidFill>
                    <a:schemeClr val="tx1"/>
                  </a:solidFill>
                </a:rPr>
                <a:t>31</a:t>
              </a:r>
            </a:p>
            <a:p>
              <a:pPr algn="ctr"/>
              <a:endParaRPr lang="fr-FR" sz="1400" b="1">
                <a:solidFill>
                  <a:schemeClr val="tx1"/>
                </a:solidFill>
              </a:endParaRPr>
            </a:p>
          </p:txBody>
        </p:sp>
      </p:grpSp>
      <p:sp>
        <p:nvSpPr>
          <p:cNvPr id="41" name="ZoneTexte 40">
            <a:extLst>
              <a:ext uri="{FF2B5EF4-FFF2-40B4-BE49-F238E27FC236}">
                <a16:creationId xmlns:a16="http://schemas.microsoft.com/office/drawing/2014/main" id="{B35D2FCC-E212-477B-FC06-8106FB2C1B2E}"/>
              </a:ext>
            </a:extLst>
          </p:cNvPr>
          <p:cNvSpPr txBox="1"/>
          <p:nvPr/>
        </p:nvSpPr>
        <p:spPr>
          <a:xfrm>
            <a:off x="801078" y="6500679"/>
            <a:ext cx="9617317" cy="276999"/>
          </a:xfrm>
          <a:prstGeom prst="rect">
            <a:avLst/>
          </a:prstGeom>
          <a:noFill/>
        </p:spPr>
        <p:txBody>
          <a:bodyPr wrap="square" rtlCol="0">
            <a:spAutoFit/>
          </a:bodyPr>
          <a:lstStyle/>
          <a:p>
            <a:r>
              <a:rPr lang="fr-FR" sz="1200" b="1"/>
              <a:t>Planification prévue sous réserve de modifications éventuelles. Merci de consulter régulièrement la plateforme, seule référence en la matière.</a:t>
            </a:r>
          </a:p>
        </p:txBody>
      </p:sp>
      <p:pic>
        <p:nvPicPr>
          <p:cNvPr id="49" name="Image 48">
            <a:extLst>
              <a:ext uri="{FF2B5EF4-FFF2-40B4-BE49-F238E27FC236}">
                <a16:creationId xmlns:a16="http://schemas.microsoft.com/office/drawing/2014/main" id="{A298DDCB-1312-7000-086D-595D9A5DE9A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3264" y="6116343"/>
            <a:ext cx="720294" cy="720294"/>
          </a:xfrm>
          <a:prstGeom prst="rect">
            <a:avLst/>
          </a:prstGeom>
        </p:spPr>
      </p:pic>
      <p:sp>
        <p:nvSpPr>
          <p:cNvPr id="17" name="ZoneTexte 16">
            <a:extLst>
              <a:ext uri="{FF2B5EF4-FFF2-40B4-BE49-F238E27FC236}">
                <a16:creationId xmlns:a16="http://schemas.microsoft.com/office/drawing/2014/main" id="{63955EB7-4D42-A5AD-F74D-931704032FBF}"/>
              </a:ext>
            </a:extLst>
          </p:cNvPr>
          <p:cNvSpPr txBox="1"/>
          <p:nvPr/>
        </p:nvSpPr>
        <p:spPr>
          <a:xfrm>
            <a:off x="707839" y="3254310"/>
            <a:ext cx="551866" cy="276999"/>
          </a:xfrm>
          <a:prstGeom prst="rect">
            <a:avLst/>
          </a:prstGeom>
          <a:noFill/>
        </p:spPr>
        <p:txBody>
          <a:bodyPr wrap="square">
            <a:spAutoFit/>
          </a:bodyPr>
          <a:lstStyle/>
          <a:p>
            <a:pPr algn="ctr"/>
            <a:r>
              <a:rPr lang="fr-FR" sz="1200" b="1">
                <a:solidFill>
                  <a:schemeClr val="tx1"/>
                </a:solidFill>
              </a:rPr>
              <a:t>20</a:t>
            </a:r>
          </a:p>
        </p:txBody>
      </p:sp>
    </p:spTree>
    <p:extLst>
      <p:ext uri="{BB962C8B-B14F-4D97-AF65-F5344CB8AC3E}">
        <p14:creationId xmlns:p14="http://schemas.microsoft.com/office/powerpoint/2010/main" val="429288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BE24E3-EF17-4200-87BF-8C83E7A449F8}"/>
              </a:ext>
            </a:extLst>
          </p:cNvPr>
          <p:cNvSpPr/>
          <p:nvPr/>
        </p:nvSpPr>
        <p:spPr>
          <a:xfrm>
            <a:off x="277673" y="736322"/>
            <a:ext cx="11858961" cy="407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431096" y="298907"/>
            <a:ext cx="11186395" cy="418712"/>
          </a:xfrm>
        </p:spPr>
        <p:txBody>
          <a:bodyPr anchor="ctr" anchorCtr="0"/>
          <a:lstStyle/>
          <a:p>
            <a:r>
              <a:rPr lang="fr-FR" sz="1870" b="1">
                <a:latin typeface="Arial Black" panose="020B0A04020102020204" pitchFamily="34" charset="0"/>
                <a:cs typeface="Arial" panose="020B0604020202020204" pitchFamily="34" charset="0"/>
              </a:rPr>
              <a:t>Vision annuelle de la programmation</a:t>
            </a:r>
            <a:r>
              <a:rPr lang="fr-FR" sz="1800" b="1">
                <a:latin typeface="Arial Black" panose="020B0A04020102020204" pitchFamily="34" charset="0"/>
                <a:cs typeface="Arial" panose="020B0604020202020204" pitchFamily="34" charset="0"/>
              </a:rPr>
              <a:t> </a:t>
            </a:r>
            <a:r>
              <a:rPr lang="fr-FR" sz="1800" b="1" err="1">
                <a:latin typeface="Arial Black" panose="020B0A04020102020204" pitchFamily="34" charset="0"/>
                <a:cs typeface="Arial" panose="020B0604020202020204" pitchFamily="34" charset="0"/>
              </a:rPr>
              <a:t>AàC</a:t>
            </a:r>
            <a:r>
              <a:rPr lang="fr-FR" sz="1800" b="1">
                <a:latin typeface="Arial Black" panose="020B0A04020102020204" pitchFamily="34" charset="0"/>
                <a:cs typeface="Arial" panose="020B0604020202020204" pitchFamily="34" charset="0"/>
              </a:rPr>
              <a:t> 2023</a:t>
            </a:r>
          </a:p>
        </p:txBody>
      </p:sp>
      <p:sp>
        <p:nvSpPr>
          <p:cNvPr id="13" name="Flèche : droite à entaille 12">
            <a:extLst>
              <a:ext uri="{FF2B5EF4-FFF2-40B4-BE49-F238E27FC236}">
                <a16:creationId xmlns:a16="http://schemas.microsoft.com/office/drawing/2014/main" id="{A6C81882-EBC2-43C3-A57F-BC230BB6EA01}"/>
              </a:ext>
            </a:extLst>
          </p:cNvPr>
          <p:cNvSpPr/>
          <p:nvPr/>
        </p:nvSpPr>
        <p:spPr>
          <a:xfrm>
            <a:off x="44667" y="615822"/>
            <a:ext cx="12091965" cy="656318"/>
          </a:xfrm>
          <a:prstGeom prst="notchedRightArrow">
            <a:avLst/>
          </a:prstGeom>
          <a:solidFill>
            <a:srgbClr val="F9EB1D"/>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3657600" marR="0" lvl="8" indent="0" algn="l"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a:ln>
                <a:noFill/>
              </a:ln>
              <a:solidFill>
                <a:srgbClr val="FFEC00"/>
              </a:solidFill>
              <a:effectLst/>
              <a:uLnTx/>
              <a:uFillTx/>
              <a:latin typeface="Calibri" panose="020F0502020204030204"/>
              <a:ea typeface="+mn-ea"/>
              <a:cs typeface="+mn-cs"/>
            </a:endParaRPr>
          </a:p>
        </p:txBody>
      </p:sp>
      <p:graphicFrame>
        <p:nvGraphicFramePr>
          <p:cNvPr id="10" name="Tableau 11">
            <a:extLst>
              <a:ext uri="{FF2B5EF4-FFF2-40B4-BE49-F238E27FC236}">
                <a16:creationId xmlns:a16="http://schemas.microsoft.com/office/drawing/2014/main" id="{1E87A789-11BC-49D1-9FA4-C97384316A49}"/>
              </a:ext>
            </a:extLst>
          </p:cNvPr>
          <p:cNvGraphicFramePr>
            <a:graphicFrameLocks noGrp="1"/>
          </p:cNvGraphicFramePr>
          <p:nvPr>
            <p:extLst>
              <p:ext uri="{D42A27DB-BD31-4B8C-83A1-F6EECF244321}">
                <p14:modId xmlns:p14="http://schemas.microsoft.com/office/powerpoint/2010/main" val="1550523938"/>
              </p:ext>
            </p:extLst>
          </p:nvPr>
        </p:nvGraphicFramePr>
        <p:xfrm>
          <a:off x="-2" y="1160395"/>
          <a:ext cx="12192002" cy="6109538"/>
        </p:xfrm>
        <a:graphic>
          <a:graphicData uri="http://schemas.openxmlformats.org/drawingml/2006/table">
            <a:tbl>
              <a:tblPr firstRow="1" bandRow="1">
                <a:tableStyleId>{5C22544A-7EE6-4342-B048-85BDC9FD1C3A}</a:tableStyleId>
              </a:tblPr>
              <a:tblGrid>
                <a:gridCol w="393144">
                  <a:extLst>
                    <a:ext uri="{9D8B030D-6E8A-4147-A177-3AD203B41FA5}">
                      <a16:colId xmlns:a16="http://schemas.microsoft.com/office/drawing/2014/main" val="388328623"/>
                    </a:ext>
                  </a:extLst>
                </a:gridCol>
                <a:gridCol w="1047983">
                  <a:extLst>
                    <a:ext uri="{9D8B030D-6E8A-4147-A177-3AD203B41FA5}">
                      <a16:colId xmlns:a16="http://schemas.microsoft.com/office/drawing/2014/main" val="1047564113"/>
                    </a:ext>
                  </a:extLst>
                </a:gridCol>
                <a:gridCol w="1723674">
                  <a:extLst>
                    <a:ext uri="{9D8B030D-6E8A-4147-A177-3AD203B41FA5}">
                      <a16:colId xmlns:a16="http://schemas.microsoft.com/office/drawing/2014/main" val="1203689121"/>
                    </a:ext>
                  </a:extLst>
                </a:gridCol>
                <a:gridCol w="1179543">
                  <a:extLst>
                    <a:ext uri="{9D8B030D-6E8A-4147-A177-3AD203B41FA5}">
                      <a16:colId xmlns:a16="http://schemas.microsoft.com/office/drawing/2014/main" val="1312416022"/>
                    </a:ext>
                  </a:extLst>
                </a:gridCol>
                <a:gridCol w="1121094">
                  <a:extLst>
                    <a:ext uri="{9D8B030D-6E8A-4147-A177-3AD203B41FA5}">
                      <a16:colId xmlns:a16="http://schemas.microsoft.com/office/drawing/2014/main" val="3029590708"/>
                    </a:ext>
                  </a:extLst>
                </a:gridCol>
                <a:gridCol w="1121094">
                  <a:extLst>
                    <a:ext uri="{9D8B030D-6E8A-4147-A177-3AD203B41FA5}">
                      <a16:colId xmlns:a16="http://schemas.microsoft.com/office/drawing/2014/main" val="721134859"/>
                    </a:ext>
                  </a:extLst>
                </a:gridCol>
                <a:gridCol w="1121094">
                  <a:extLst>
                    <a:ext uri="{9D8B030D-6E8A-4147-A177-3AD203B41FA5}">
                      <a16:colId xmlns:a16="http://schemas.microsoft.com/office/drawing/2014/main" val="4160735279"/>
                    </a:ext>
                  </a:extLst>
                </a:gridCol>
                <a:gridCol w="1121094">
                  <a:extLst>
                    <a:ext uri="{9D8B030D-6E8A-4147-A177-3AD203B41FA5}">
                      <a16:colId xmlns:a16="http://schemas.microsoft.com/office/drawing/2014/main" val="3866340410"/>
                    </a:ext>
                  </a:extLst>
                </a:gridCol>
                <a:gridCol w="1121094">
                  <a:extLst>
                    <a:ext uri="{9D8B030D-6E8A-4147-A177-3AD203B41FA5}">
                      <a16:colId xmlns:a16="http://schemas.microsoft.com/office/drawing/2014/main" val="2997801550"/>
                    </a:ext>
                  </a:extLst>
                </a:gridCol>
                <a:gridCol w="1121094">
                  <a:extLst>
                    <a:ext uri="{9D8B030D-6E8A-4147-A177-3AD203B41FA5}">
                      <a16:colId xmlns:a16="http://schemas.microsoft.com/office/drawing/2014/main" val="1514869536"/>
                    </a:ext>
                  </a:extLst>
                </a:gridCol>
                <a:gridCol w="1121094">
                  <a:extLst>
                    <a:ext uri="{9D8B030D-6E8A-4147-A177-3AD203B41FA5}">
                      <a16:colId xmlns:a16="http://schemas.microsoft.com/office/drawing/2014/main" val="3319892300"/>
                    </a:ext>
                  </a:extLst>
                </a:gridCol>
              </a:tblGrid>
              <a:tr h="2658070">
                <a:tc rowSpan="2">
                  <a:txBody>
                    <a:bodyPr/>
                    <a:lstStyle/>
                    <a:p>
                      <a:pPr algn="ctr"/>
                      <a:r>
                        <a:rPr lang="fr-FR" sz="1600" b="1">
                          <a:solidFill>
                            <a:schemeClr val="tx1"/>
                          </a:solidFill>
                          <a:latin typeface="Arial" panose="020B0604020202020204" pitchFamily="34" charset="0"/>
                          <a:cs typeface="Arial" panose="020B0604020202020204" pitchFamily="34" charset="0"/>
                        </a:rPr>
                        <a:t>          Appels à candidatures</a:t>
                      </a:r>
                    </a:p>
                  </a:txBody>
                  <a:tcPr vert="vert270" anchor="ctr">
                    <a:lnR w="12700" cap="flat" cmpd="sng" algn="ctr">
                      <a:solidFill>
                        <a:srgbClr val="F9EB1D"/>
                      </a:solidFill>
                      <a:prstDash val="solid"/>
                      <a:round/>
                      <a:headEnd type="none" w="med" len="med"/>
                      <a:tailEnd type="none" w="med" len="med"/>
                    </a:lnR>
                    <a:solidFill>
                      <a:schemeClr val="tx2">
                        <a:lumMod val="40000"/>
                        <a:lumOff val="60000"/>
                      </a:schemeClr>
                    </a:solidFill>
                  </a:tcPr>
                </a:tc>
                <a:tc>
                  <a:txBody>
                    <a:bodyPr/>
                    <a:lstStyle/>
                    <a:p>
                      <a:endParaRPr lang="fr-FR" b="1">
                        <a:solidFill>
                          <a:schemeClr val="tx1"/>
                        </a:solidFill>
                      </a:endParaRPr>
                    </a:p>
                  </a:txBody>
                  <a:tcPr>
                    <a:lnL w="12700" cap="flat" cmpd="sng" algn="ctr">
                      <a:solidFill>
                        <a:srgbClr val="F9EB1D"/>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BCC"/>
                    </a:solidFill>
                  </a:tcPr>
                </a:tc>
                <a:extLst>
                  <a:ext uri="{0D108BD9-81ED-4DB2-BD59-A6C34878D82A}">
                    <a16:rowId xmlns:a16="http://schemas.microsoft.com/office/drawing/2014/main" val="4050590390"/>
                  </a:ext>
                </a:extLst>
              </a:tr>
              <a:tr h="3064021">
                <a:tc vMerge="1">
                  <a:txBody>
                    <a:bodyPr/>
                    <a:lstStyle/>
                    <a:p>
                      <a:pPr algn="ctr"/>
                      <a:r>
                        <a:rPr lang="fr-FR" sz="1200" b="1">
                          <a:solidFill>
                            <a:schemeClr val="tx1"/>
                          </a:solidFill>
                          <a:latin typeface="Arial" panose="020B0604020202020204" pitchFamily="34" charset="0"/>
                          <a:cs typeface="Arial" panose="020B0604020202020204" pitchFamily="34" charset="0"/>
                        </a:rPr>
                        <a:t>Appels à candidatures</a:t>
                      </a:r>
                    </a:p>
                  </a:txBody>
                  <a:tcPr vert="vert270" anchor="ctr">
                    <a:lnR w="12700" cap="flat" cmpd="sng" algn="ctr">
                      <a:solidFill>
                        <a:srgbClr val="F9EB1D"/>
                      </a:solidFill>
                      <a:prstDash val="solid"/>
                      <a:round/>
                      <a:headEnd type="none" w="med" len="med"/>
                      <a:tailEnd type="none" w="med" len="med"/>
                    </a:lnR>
                    <a:solidFill>
                      <a:srgbClr val="FFF799"/>
                    </a:solidFill>
                  </a:tcPr>
                </a:tc>
                <a:tc>
                  <a:txBody>
                    <a:bodyPr/>
                    <a:lstStyle/>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p>
                      <a:endParaRPr lang="fr-FR" b="1">
                        <a:solidFill>
                          <a:schemeClr val="tx1"/>
                        </a:solidFill>
                      </a:endParaRPr>
                    </a:p>
                  </a:txBody>
                  <a:tcPr>
                    <a:lnL w="12700" cap="flat" cmpd="sng" algn="ctr">
                      <a:solidFill>
                        <a:srgbClr val="F9EB1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799"/>
                    </a:solidFill>
                  </a:tcPr>
                </a:tc>
                <a:extLst>
                  <a:ext uri="{0D108BD9-81ED-4DB2-BD59-A6C34878D82A}">
                    <a16:rowId xmlns:a16="http://schemas.microsoft.com/office/drawing/2014/main" val="397272151"/>
                  </a:ext>
                </a:extLst>
              </a:tr>
              <a:tr h="387447">
                <a:tc>
                  <a:txBody>
                    <a:bodyPr/>
                    <a:lstStyle/>
                    <a:p>
                      <a:pPr algn="l"/>
                      <a:endParaRPr lang="fr-FR" sz="1200" b="1">
                        <a:solidFill>
                          <a:schemeClr val="tx1"/>
                        </a:solidFill>
                        <a:latin typeface="Arial" panose="020B0604020202020204" pitchFamily="34" charset="0"/>
                        <a:cs typeface="Arial" panose="020B0604020202020204" pitchFamily="34" charset="0"/>
                      </a:endParaRPr>
                    </a:p>
                  </a:txBody>
                  <a:tcPr vert="vert270" anchor="ctr">
                    <a:lnR w="12700" cap="flat" cmpd="sng" algn="ctr">
                      <a:solidFill>
                        <a:srgbClr val="F9EB1D"/>
                      </a:solidFill>
                      <a:prstDash val="solid"/>
                      <a:round/>
                      <a:headEnd type="none" w="med" len="med"/>
                      <a:tailEnd type="none" w="med" len="med"/>
                    </a:lnR>
                    <a:solidFill>
                      <a:schemeClr val="tx2">
                        <a:lumMod val="40000"/>
                        <a:lumOff val="60000"/>
                      </a:schemeClr>
                    </a:solidFill>
                  </a:tcPr>
                </a:tc>
                <a:tc>
                  <a:txBody>
                    <a:bodyPr/>
                    <a:lstStyle/>
                    <a:p>
                      <a:endParaRPr lang="fr-FR" b="1">
                        <a:solidFill>
                          <a:schemeClr val="tx1"/>
                        </a:solidFill>
                      </a:endParaRPr>
                    </a:p>
                  </a:txBody>
                  <a:tcPr>
                    <a:lnL w="12700" cap="flat" cmpd="sng" algn="ctr">
                      <a:solidFill>
                        <a:srgbClr val="F9EB1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1">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1165743"/>
                  </a:ext>
                </a:extLst>
              </a:tr>
            </a:tbl>
          </a:graphicData>
        </a:graphic>
      </p:graphicFrame>
      <p:sp>
        <p:nvSpPr>
          <p:cNvPr id="12" name="Rectangle 11">
            <a:extLst>
              <a:ext uri="{FF2B5EF4-FFF2-40B4-BE49-F238E27FC236}">
                <a16:creationId xmlns:a16="http://schemas.microsoft.com/office/drawing/2014/main" id="{A50B7CDF-CA0B-458D-A898-9EE54676E9E3}"/>
              </a:ext>
            </a:extLst>
          </p:cNvPr>
          <p:cNvSpPr/>
          <p:nvPr/>
        </p:nvSpPr>
        <p:spPr>
          <a:xfrm>
            <a:off x="626857" y="801278"/>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tx1"/>
                </a:solidFill>
                <a:latin typeface="Arial" panose="020B0604020202020204" pitchFamily="34" charset="0"/>
                <a:cs typeface="Arial" panose="020B0604020202020204" pitchFamily="34" charset="0"/>
              </a:rPr>
              <a:t>2022</a:t>
            </a:r>
          </a:p>
        </p:txBody>
      </p:sp>
      <p:sp>
        <p:nvSpPr>
          <p:cNvPr id="134" name="Rectangle 133">
            <a:extLst>
              <a:ext uri="{FF2B5EF4-FFF2-40B4-BE49-F238E27FC236}">
                <a16:creationId xmlns:a16="http://schemas.microsoft.com/office/drawing/2014/main" id="{D04C8095-ECBD-4206-8659-359C358C16C4}"/>
              </a:ext>
            </a:extLst>
          </p:cNvPr>
          <p:cNvSpPr/>
          <p:nvPr/>
        </p:nvSpPr>
        <p:spPr>
          <a:xfrm>
            <a:off x="1342108" y="808028"/>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Janvier</a:t>
            </a:r>
          </a:p>
        </p:txBody>
      </p:sp>
      <p:sp>
        <p:nvSpPr>
          <p:cNvPr id="137" name="Rectangle 136">
            <a:extLst>
              <a:ext uri="{FF2B5EF4-FFF2-40B4-BE49-F238E27FC236}">
                <a16:creationId xmlns:a16="http://schemas.microsoft.com/office/drawing/2014/main" id="{980A365B-62AE-4C3B-A97F-FAEDDD365B21}"/>
              </a:ext>
            </a:extLst>
          </p:cNvPr>
          <p:cNvSpPr/>
          <p:nvPr/>
        </p:nvSpPr>
        <p:spPr>
          <a:xfrm>
            <a:off x="2238645" y="824814"/>
            <a:ext cx="807852"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Février</a:t>
            </a:r>
          </a:p>
        </p:txBody>
      </p:sp>
      <p:sp>
        <p:nvSpPr>
          <p:cNvPr id="141" name="Rectangle 140">
            <a:extLst>
              <a:ext uri="{FF2B5EF4-FFF2-40B4-BE49-F238E27FC236}">
                <a16:creationId xmlns:a16="http://schemas.microsoft.com/office/drawing/2014/main" id="{8A1BD95C-0477-4112-826D-E8E2E74C3CB5}"/>
              </a:ext>
            </a:extLst>
          </p:cNvPr>
          <p:cNvSpPr/>
          <p:nvPr/>
        </p:nvSpPr>
        <p:spPr>
          <a:xfrm>
            <a:off x="3010474" y="819722"/>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Mars</a:t>
            </a:r>
          </a:p>
        </p:txBody>
      </p:sp>
      <p:sp>
        <p:nvSpPr>
          <p:cNvPr id="142" name="Rectangle 141">
            <a:extLst>
              <a:ext uri="{FF2B5EF4-FFF2-40B4-BE49-F238E27FC236}">
                <a16:creationId xmlns:a16="http://schemas.microsoft.com/office/drawing/2014/main" id="{C4E7489C-1B49-4FB1-A0B2-DC5F20373D45}"/>
              </a:ext>
            </a:extLst>
          </p:cNvPr>
          <p:cNvSpPr/>
          <p:nvPr/>
        </p:nvSpPr>
        <p:spPr>
          <a:xfrm>
            <a:off x="3917517" y="812453"/>
            <a:ext cx="766417"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Avril</a:t>
            </a:r>
          </a:p>
        </p:txBody>
      </p:sp>
      <p:sp>
        <p:nvSpPr>
          <p:cNvPr id="143" name="Rectangle 142">
            <a:extLst>
              <a:ext uri="{FF2B5EF4-FFF2-40B4-BE49-F238E27FC236}">
                <a16:creationId xmlns:a16="http://schemas.microsoft.com/office/drawing/2014/main" id="{83E8A10E-36AB-4F73-A20E-3648E7A4D043}"/>
              </a:ext>
            </a:extLst>
          </p:cNvPr>
          <p:cNvSpPr/>
          <p:nvPr/>
        </p:nvSpPr>
        <p:spPr>
          <a:xfrm>
            <a:off x="4720165" y="831053"/>
            <a:ext cx="793561"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Mai</a:t>
            </a:r>
          </a:p>
        </p:txBody>
      </p:sp>
      <p:sp>
        <p:nvSpPr>
          <p:cNvPr id="144" name="Rectangle 143">
            <a:extLst>
              <a:ext uri="{FF2B5EF4-FFF2-40B4-BE49-F238E27FC236}">
                <a16:creationId xmlns:a16="http://schemas.microsoft.com/office/drawing/2014/main" id="{54D6DBE7-D2A7-4AA9-9037-4198CBBBC5FE}"/>
              </a:ext>
            </a:extLst>
          </p:cNvPr>
          <p:cNvSpPr/>
          <p:nvPr/>
        </p:nvSpPr>
        <p:spPr>
          <a:xfrm>
            <a:off x="5513725" y="799344"/>
            <a:ext cx="855573"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Juin</a:t>
            </a:r>
          </a:p>
        </p:txBody>
      </p:sp>
      <p:sp>
        <p:nvSpPr>
          <p:cNvPr id="154" name="Rectangle 153">
            <a:extLst>
              <a:ext uri="{FF2B5EF4-FFF2-40B4-BE49-F238E27FC236}">
                <a16:creationId xmlns:a16="http://schemas.microsoft.com/office/drawing/2014/main" id="{7070C71C-7FFF-496F-AC4E-2D39DD57395A}"/>
              </a:ext>
            </a:extLst>
          </p:cNvPr>
          <p:cNvSpPr/>
          <p:nvPr/>
        </p:nvSpPr>
        <p:spPr>
          <a:xfrm>
            <a:off x="7968228" y="827486"/>
            <a:ext cx="958757"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Septembre</a:t>
            </a:r>
          </a:p>
        </p:txBody>
      </p:sp>
      <p:sp>
        <p:nvSpPr>
          <p:cNvPr id="155" name="Rectangle 154">
            <a:extLst>
              <a:ext uri="{FF2B5EF4-FFF2-40B4-BE49-F238E27FC236}">
                <a16:creationId xmlns:a16="http://schemas.microsoft.com/office/drawing/2014/main" id="{60BF77BB-DAB5-4067-9352-2A86B5D9E11C}"/>
              </a:ext>
            </a:extLst>
          </p:cNvPr>
          <p:cNvSpPr/>
          <p:nvPr/>
        </p:nvSpPr>
        <p:spPr>
          <a:xfrm>
            <a:off x="9033699" y="831053"/>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Octobre</a:t>
            </a:r>
          </a:p>
        </p:txBody>
      </p:sp>
      <p:sp>
        <p:nvSpPr>
          <p:cNvPr id="156" name="Rectangle 155">
            <a:extLst>
              <a:ext uri="{FF2B5EF4-FFF2-40B4-BE49-F238E27FC236}">
                <a16:creationId xmlns:a16="http://schemas.microsoft.com/office/drawing/2014/main" id="{4ECC9EA2-A9A7-4726-ADF6-E7A53268768E}"/>
              </a:ext>
            </a:extLst>
          </p:cNvPr>
          <p:cNvSpPr/>
          <p:nvPr/>
        </p:nvSpPr>
        <p:spPr>
          <a:xfrm>
            <a:off x="10034834" y="819221"/>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Novembre</a:t>
            </a:r>
          </a:p>
        </p:txBody>
      </p:sp>
      <p:cxnSp>
        <p:nvCxnSpPr>
          <p:cNvPr id="16" name="Connecteur droit 15">
            <a:extLst>
              <a:ext uri="{FF2B5EF4-FFF2-40B4-BE49-F238E27FC236}">
                <a16:creationId xmlns:a16="http://schemas.microsoft.com/office/drawing/2014/main" id="{A566756C-0F8B-4425-AD13-B0C76E9D04A4}"/>
              </a:ext>
            </a:extLst>
          </p:cNvPr>
          <p:cNvCxnSpPr>
            <a:cxnSpLocks/>
          </p:cNvCxnSpPr>
          <p:nvPr/>
        </p:nvCxnSpPr>
        <p:spPr>
          <a:xfrm>
            <a:off x="1370985" y="911929"/>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Connecteur droit 156">
            <a:extLst>
              <a:ext uri="{FF2B5EF4-FFF2-40B4-BE49-F238E27FC236}">
                <a16:creationId xmlns:a16="http://schemas.microsoft.com/office/drawing/2014/main" id="{7EDAAA23-446C-4D7D-ABAD-969CDC2ED0E2}"/>
              </a:ext>
            </a:extLst>
          </p:cNvPr>
          <p:cNvCxnSpPr>
            <a:cxnSpLocks/>
          </p:cNvCxnSpPr>
          <p:nvPr/>
        </p:nvCxnSpPr>
        <p:spPr>
          <a:xfrm>
            <a:off x="2213674"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Connecteur droit 157">
            <a:extLst>
              <a:ext uri="{FF2B5EF4-FFF2-40B4-BE49-F238E27FC236}">
                <a16:creationId xmlns:a16="http://schemas.microsoft.com/office/drawing/2014/main" id="{F6ED43BA-FB01-461C-87D3-0608699BB2EC}"/>
              </a:ext>
            </a:extLst>
          </p:cNvPr>
          <p:cNvCxnSpPr>
            <a:cxnSpLocks/>
          </p:cNvCxnSpPr>
          <p:nvPr/>
        </p:nvCxnSpPr>
        <p:spPr>
          <a:xfrm>
            <a:off x="3066302"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Connecteur droit 158">
            <a:extLst>
              <a:ext uri="{FF2B5EF4-FFF2-40B4-BE49-F238E27FC236}">
                <a16:creationId xmlns:a16="http://schemas.microsoft.com/office/drawing/2014/main" id="{A98B4FA7-1031-4E36-8CE1-3C967E215C4B}"/>
              </a:ext>
            </a:extLst>
          </p:cNvPr>
          <p:cNvCxnSpPr>
            <a:cxnSpLocks/>
          </p:cNvCxnSpPr>
          <p:nvPr/>
        </p:nvCxnSpPr>
        <p:spPr>
          <a:xfrm>
            <a:off x="3924874"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Connecteur droit 159">
            <a:extLst>
              <a:ext uri="{FF2B5EF4-FFF2-40B4-BE49-F238E27FC236}">
                <a16:creationId xmlns:a16="http://schemas.microsoft.com/office/drawing/2014/main" id="{06707EAA-6274-40F3-996D-AC145AFC4F66}"/>
              </a:ext>
            </a:extLst>
          </p:cNvPr>
          <p:cNvCxnSpPr>
            <a:cxnSpLocks/>
          </p:cNvCxnSpPr>
          <p:nvPr/>
        </p:nvCxnSpPr>
        <p:spPr>
          <a:xfrm>
            <a:off x="4706625"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Connecteur droit 160">
            <a:extLst>
              <a:ext uri="{FF2B5EF4-FFF2-40B4-BE49-F238E27FC236}">
                <a16:creationId xmlns:a16="http://schemas.microsoft.com/office/drawing/2014/main" id="{AC090648-6ADE-4FDB-8BE8-13719BDB5211}"/>
              </a:ext>
            </a:extLst>
          </p:cNvPr>
          <p:cNvCxnSpPr>
            <a:cxnSpLocks/>
          </p:cNvCxnSpPr>
          <p:nvPr/>
        </p:nvCxnSpPr>
        <p:spPr>
          <a:xfrm>
            <a:off x="5486205" y="894802"/>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Connecteur droit 161">
            <a:extLst>
              <a:ext uri="{FF2B5EF4-FFF2-40B4-BE49-F238E27FC236}">
                <a16:creationId xmlns:a16="http://schemas.microsoft.com/office/drawing/2014/main" id="{1EEE5983-66E1-4505-9FCB-628F69DA6C98}"/>
              </a:ext>
            </a:extLst>
          </p:cNvPr>
          <p:cNvCxnSpPr>
            <a:cxnSpLocks/>
          </p:cNvCxnSpPr>
          <p:nvPr/>
        </p:nvCxnSpPr>
        <p:spPr>
          <a:xfrm>
            <a:off x="6369298" y="981050"/>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365A3523-05AA-498E-8D44-F4E836939A8C}"/>
              </a:ext>
            </a:extLst>
          </p:cNvPr>
          <p:cNvCxnSpPr>
            <a:cxnSpLocks/>
          </p:cNvCxnSpPr>
          <p:nvPr/>
        </p:nvCxnSpPr>
        <p:spPr>
          <a:xfrm>
            <a:off x="7174230"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Connecteur droit 163">
            <a:extLst>
              <a:ext uri="{FF2B5EF4-FFF2-40B4-BE49-F238E27FC236}">
                <a16:creationId xmlns:a16="http://schemas.microsoft.com/office/drawing/2014/main" id="{ED384499-9F30-4137-B68D-D0E8E6197E80}"/>
              </a:ext>
            </a:extLst>
          </p:cNvPr>
          <p:cNvCxnSpPr>
            <a:cxnSpLocks/>
          </p:cNvCxnSpPr>
          <p:nvPr/>
        </p:nvCxnSpPr>
        <p:spPr>
          <a:xfrm>
            <a:off x="7921738"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5" name="Connecteur droit 164">
            <a:extLst>
              <a:ext uri="{FF2B5EF4-FFF2-40B4-BE49-F238E27FC236}">
                <a16:creationId xmlns:a16="http://schemas.microsoft.com/office/drawing/2014/main" id="{A0F6F8F1-ED99-45A7-8F60-025D03D602AB}"/>
              </a:ext>
            </a:extLst>
          </p:cNvPr>
          <p:cNvCxnSpPr>
            <a:cxnSpLocks/>
          </p:cNvCxnSpPr>
          <p:nvPr/>
        </p:nvCxnSpPr>
        <p:spPr>
          <a:xfrm>
            <a:off x="9897904"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8A4D9ED0-41A8-4FE2-AB69-F1EBC8666354}"/>
              </a:ext>
            </a:extLst>
          </p:cNvPr>
          <p:cNvCxnSpPr>
            <a:cxnSpLocks/>
          </p:cNvCxnSpPr>
          <p:nvPr/>
        </p:nvCxnSpPr>
        <p:spPr>
          <a:xfrm>
            <a:off x="8896962" y="911929"/>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EC01EF58-6760-4DDD-8CAF-23F96DAF5E6D}"/>
              </a:ext>
            </a:extLst>
          </p:cNvPr>
          <p:cNvCxnSpPr>
            <a:cxnSpLocks/>
          </p:cNvCxnSpPr>
          <p:nvPr/>
        </p:nvCxnSpPr>
        <p:spPr>
          <a:xfrm>
            <a:off x="10949234" y="902377"/>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E7697C26-09E8-42E8-BC48-AD1A972BF090}"/>
              </a:ext>
            </a:extLst>
          </p:cNvPr>
          <p:cNvCxnSpPr>
            <a:cxnSpLocks/>
          </p:cNvCxnSpPr>
          <p:nvPr/>
        </p:nvCxnSpPr>
        <p:spPr>
          <a:xfrm>
            <a:off x="11887200" y="1051338"/>
            <a:ext cx="0" cy="5760000"/>
          </a:xfrm>
          <a:prstGeom prst="line">
            <a:avLst/>
          </a:prstGeom>
          <a:ln>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BC31AC7F-C94B-462D-8BBB-0910C97C69AD}"/>
              </a:ext>
            </a:extLst>
          </p:cNvPr>
          <p:cNvGrpSpPr/>
          <p:nvPr/>
        </p:nvGrpSpPr>
        <p:grpSpPr>
          <a:xfrm>
            <a:off x="1466002" y="1645708"/>
            <a:ext cx="1607955" cy="440573"/>
            <a:chOff x="2226095" y="2286603"/>
            <a:chExt cx="1650217" cy="497675"/>
          </a:xfrm>
        </p:grpSpPr>
        <p:sp>
          <p:nvSpPr>
            <p:cNvPr id="85" name="Rectangle 84">
              <a:extLst>
                <a:ext uri="{FF2B5EF4-FFF2-40B4-BE49-F238E27FC236}">
                  <a16:creationId xmlns:a16="http://schemas.microsoft.com/office/drawing/2014/main" id="{4736D912-057A-4149-9360-210495FDBB01}"/>
                </a:ext>
              </a:extLst>
            </p:cNvPr>
            <p:cNvSpPr/>
            <p:nvPr/>
          </p:nvSpPr>
          <p:spPr>
            <a:xfrm>
              <a:off x="2372299" y="2640512"/>
              <a:ext cx="1317214" cy="1437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10-11-12-13 </a:t>
              </a:r>
            </a:p>
          </p:txBody>
        </p:sp>
        <p:sp>
          <p:nvSpPr>
            <p:cNvPr id="95" name="Ellipse 94">
              <a:extLst>
                <a:ext uri="{FF2B5EF4-FFF2-40B4-BE49-F238E27FC236}">
                  <a16:creationId xmlns:a16="http://schemas.microsoft.com/office/drawing/2014/main" id="{D0047160-BD50-4E4E-B25D-ED73432FF45B}"/>
                </a:ext>
              </a:extLst>
            </p:cNvPr>
            <p:cNvSpPr/>
            <p:nvPr/>
          </p:nvSpPr>
          <p:spPr>
            <a:xfrm>
              <a:off x="2226095" y="2286603"/>
              <a:ext cx="474131" cy="3659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20</a:t>
              </a:r>
            </a:p>
          </p:txBody>
        </p:sp>
        <p:sp>
          <p:nvSpPr>
            <p:cNvPr id="99" name="Ellipse 98">
              <a:extLst>
                <a:ext uri="{FF2B5EF4-FFF2-40B4-BE49-F238E27FC236}">
                  <a16:creationId xmlns:a16="http://schemas.microsoft.com/office/drawing/2014/main" id="{645DB117-A912-4853-B7F3-8E388DD5D84E}"/>
                </a:ext>
              </a:extLst>
            </p:cNvPr>
            <p:cNvSpPr/>
            <p:nvPr/>
          </p:nvSpPr>
          <p:spPr>
            <a:xfrm>
              <a:off x="3402181" y="2298812"/>
              <a:ext cx="474131" cy="3659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24</a:t>
              </a:r>
            </a:p>
          </p:txBody>
        </p:sp>
      </p:grpSp>
      <p:sp>
        <p:nvSpPr>
          <p:cNvPr id="101" name="Rectangle 100">
            <a:extLst>
              <a:ext uri="{FF2B5EF4-FFF2-40B4-BE49-F238E27FC236}">
                <a16:creationId xmlns:a16="http://schemas.microsoft.com/office/drawing/2014/main" id="{F5AA999E-044C-D686-4F25-DED8DA610A57}"/>
              </a:ext>
            </a:extLst>
          </p:cNvPr>
          <p:cNvSpPr/>
          <p:nvPr/>
        </p:nvSpPr>
        <p:spPr>
          <a:xfrm>
            <a:off x="1242766" y="1399517"/>
            <a:ext cx="4795214" cy="1311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1-2-14 </a:t>
            </a:r>
          </a:p>
        </p:txBody>
      </p:sp>
      <p:sp>
        <p:nvSpPr>
          <p:cNvPr id="208" name="Ellipse 207">
            <a:extLst>
              <a:ext uri="{FF2B5EF4-FFF2-40B4-BE49-F238E27FC236}">
                <a16:creationId xmlns:a16="http://schemas.microsoft.com/office/drawing/2014/main" id="{C8F88730-31DF-F6E2-F2B3-27ACEE65B1BA}"/>
              </a:ext>
            </a:extLst>
          </p:cNvPr>
          <p:cNvSpPr/>
          <p:nvPr/>
        </p:nvSpPr>
        <p:spPr>
          <a:xfrm>
            <a:off x="5586837" y="1211596"/>
            <a:ext cx="769609" cy="43566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a:solidFill>
                  <a:schemeClr val="accent5"/>
                </a:solidFill>
              </a:rPr>
              <a:t>30</a:t>
            </a:r>
          </a:p>
        </p:txBody>
      </p:sp>
      <p:sp>
        <p:nvSpPr>
          <p:cNvPr id="209" name="Ellipse 208">
            <a:extLst>
              <a:ext uri="{FF2B5EF4-FFF2-40B4-BE49-F238E27FC236}">
                <a16:creationId xmlns:a16="http://schemas.microsoft.com/office/drawing/2014/main" id="{7EE266BB-DEE8-7431-136F-0917008D0775}"/>
              </a:ext>
            </a:extLst>
          </p:cNvPr>
          <p:cNvSpPr/>
          <p:nvPr/>
        </p:nvSpPr>
        <p:spPr>
          <a:xfrm>
            <a:off x="446439" y="1282409"/>
            <a:ext cx="843431" cy="3648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a:solidFill>
                  <a:schemeClr val="accent5"/>
                </a:solidFill>
              </a:rPr>
              <a:t>30/06</a:t>
            </a:r>
          </a:p>
        </p:txBody>
      </p:sp>
      <p:sp>
        <p:nvSpPr>
          <p:cNvPr id="235" name="Rectangle 234">
            <a:extLst>
              <a:ext uri="{FF2B5EF4-FFF2-40B4-BE49-F238E27FC236}">
                <a16:creationId xmlns:a16="http://schemas.microsoft.com/office/drawing/2014/main" id="{FEB2937D-A211-0FDA-6DF9-FDD98E2A5E44}"/>
              </a:ext>
            </a:extLst>
          </p:cNvPr>
          <p:cNvSpPr/>
          <p:nvPr/>
        </p:nvSpPr>
        <p:spPr>
          <a:xfrm>
            <a:off x="6264245" y="911929"/>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Juillet	</a:t>
            </a:r>
          </a:p>
        </p:txBody>
      </p:sp>
      <p:sp>
        <p:nvSpPr>
          <p:cNvPr id="236" name="Rectangle 235">
            <a:extLst>
              <a:ext uri="{FF2B5EF4-FFF2-40B4-BE49-F238E27FC236}">
                <a16:creationId xmlns:a16="http://schemas.microsoft.com/office/drawing/2014/main" id="{A5C521BB-4CDE-26E4-17AA-CB2BAD8A690B}"/>
              </a:ext>
            </a:extLst>
          </p:cNvPr>
          <p:cNvSpPr/>
          <p:nvPr/>
        </p:nvSpPr>
        <p:spPr>
          <a:xfrm>
            <a:off x="6995215" y="902377"/>
            <a:ext cx="1026571"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50" b="1">
              <a:solidFill>
                <a:schemeClr val="tx1"/>
              </a:solidFill>
              <a:latin typeface="Arial" panose="020B0604020202020204" pitchFamily="34" charset="0"/>
              <a:cs typeface="Arial" panose="020B0604020202020204" pitchFamily="34" charset="0"/>
            </a:endParaRPr>
          </a:p>
          <a:p>
            <a:pPr algn="ctr"/>
            <a:r>
              <a:rPr lang="fr-FR" sz="1150" b="1">
                <a:solidFill>
                  <a:schemeClr val="tx1"/>
                </a:solidFill>
                <a:latin typeface="Arial" panose="020B0604020202020204" pitchFamily="34" charset="0"/>
                <a:cs typeface="Arial" panose="020B0604020202020204" pitchFamily="34" charset="0"/>
              </a:rPr>
              <a:t>Août	</a:t>
            </a:r>
          </a:p>
          <a:p>
            <a:pPr algn="ctr"/>
            <a:r>
              <a:rPr lang="fr-FR" sz="1150" b="1">
                <a:solidFill>
                  <a:schemeClr val="tx1"/>
                </a:solidFill>
                <a:latin typeface="Arial" panose="020B0604020202020204" pitchFamily="34" charset="0"/>
                <a:cs typeface="Arial" panose="020B0604020202020204" pitchFamily="34" charset="0"/>
              </a:rPr>
              <a:t>	</a:t>
            </a:r>
          </a:p>
        </p:txBody>
      </p:sp>
      <p:sp>
        <p:nvSpPr>
          <p:cNvPr id="237" name="Rectangle 236">
            <a:extLst>
              <a:ext uri="{FF2B5EF4-FFF2-40B4-BE49-F238E27FC236}">
                <a16:creationId xmlns:a16="http://schemas.microsoft.com/office/drawing/2014/main" id="{64BE87EC-3412-80C0-02EC-DDCA93EC5F58}"/>
              </a:ext>
            </a:extLst>
          </p:cNvPr>
          <p:cNvSpPr/>
          <p:nvPr/>
        </p:nvSpPr>
        <p:spPr>
          <a:xfrm>
            <a:off x="10936348" y="915744"/>
            <a:ext cx="914400" cy="464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50" b="1">
                <a:solidFill>
                  <a:schemeClr val="tx1"/>
                </a:solidFill>
                <a:latin typeface="Arial" panose="020B0604020202020204" pitchFamily="34" charset="0"/>
                <a:cs typeface="Arial" panose="020B0604020202020204" pitchFamily="34" charset="0"/>
              </a:rPr>
              <a:t>Décembre	</a:t>
            </a:r>
          </a:p>
        </p:txBody>
      </p:sp>
      <p:sp>
        <p:nvSpPr>
          <p:cNvPr id="261" name="Ellipse 260">
            <a:extLst>
              <a:ext uri="{FF2B5EF4-FFF2-40B4-BE49-F238E27FC236}">
                <a16:creationId xmlns:a16="http://schemas.microsoft.com/office/drawing/2014/main" id="{0D5683BC-A7F8-3E52-8BA2-E041C5D6E80F}"/>
              </a:ext>
            </a:extLst>
          </p:cNvPr>
          <p:cNvSpPr/>
          <p:nvPr/>
        </p:nvSpPr>
        <p:spPr>
          <a:xfrm>
            <a:off x="11507368" y="104454"/>
            <a:ext cx="695960" cy="418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13</a:t>
            </a:r>
          </a:p>
        </p:txBody>
      </p:sp>
      <p:grpSp>
        <p:nvGrpSpPr>
          <p:cNvPr id="2" name="Groupe 1">
            <a:extLst>
              <a:ext uri="{FF2B5EF4-FFF2-40B4-BE49-F238E27FC236}">
                <a16:creationId xmlns:a16="http://schemas.microsoft.com/office/drawing/2014/main" id="{B527DA4C-FFFD-7986-ABE0-80B425EC18B2}"/>
              </a:ext>
            </a:extLst>
          </p:cNvPr>
          <p:cNvGrpSpPr/>
          <p:nvPr/>
        </p:nvGrpSpPr>
        <p:grpSpPr>
          <a:xfrm>
            <a:off x="2280531" y="2241370"/>
            <a:ext cx="1607955" cy="440573"/>
            <a:chOff x="2226095" y="2286603"/>
            <a:chExt cx="1650217" cy="497675"/>
          </a:xfrm>
        </p:grpSpPr>
        <p:sp>
          <p:nvSpPr>
            <p:cNvPr id="3" name="Rectangle 2">
              <a:extLst>
                <a:ext uri="{FF2B5EF4-FFF2-40B4-BE49-F238E27FC236}">
                  <a16:creationId xmlns:a16="http://schemas.microsoft.com/office/drawing/2014/main" id="{7A92F2BB-D7C0-2569-1DA6-D415D80F0C9F}"/>
                </a:ext>
              </a:extLst>
            </p:cNvPr>
            <p:cNvSpPr/>
            <p:nvPr/>
          </p:nvSpPr>
          <p:spPr>
            <a:xfrm>
              <a:off x="2372299" y="2640512"/>
              <a:ext cx="1317214" cy="1437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5-6-9 </a:t>
              </a:r>
            </a:p>
          </p:txBody>
        </p:sp>
        <p:sp>
          <p:nvSpPr>
            <p:cNvPr id="4" name="Ellipse 3">
              <a:extLst>
                <a:ext uri="{FF2B5EF4-FFF2-40B4-BE49-F238E27FC236}">
                  <a16:creationId xmlns:a16="http://schemas.microsoft.com/office/drawing/2014/main" id="{14E2811F-9F8E-8A5D-4625-8C82460C5DDC}"/>
                </a:ext>
              </a:extLst>
            </p:cNvPr>
            <p:cNvSpPr/>
            <p:nvPr/>
          </p:nvSpPr>
          <p:spPr>
            <a:xfrm>
              <a:off x="2226095" y="2286603"/>
              <a:ext cx="474131" cy="3659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13</a:t>
              </a:r>
            </a:p>
          </p:txBody>
        </p:sp>
        <p:sp>
          <p:nvSpPr>
            <p:cNvPr id="5" name="Ellipse 4">
              <a:extLst>
                <a:ext uri="{FF2B5EF4-FFF2-40B4-BE49-F238E27FC236}">
                  <a16:creationId xmlns:a16="http://schemas.microsoft.com/office/drawing/2014/main" id="{4F98852B-B39C-6667-A4B3-7403890CF2A7}"/>
                </a:ext>
              </a:extLst>
            </p:cNvPr>
            <p:cNvSpPr/>
            <p:nvPr/>
          </p:nvSpPr>
          <p:spPr>
            <a:xfrm>
              <a:off x="3402181" y="2298812"/>
              <a:ext cx="474131" cy="3659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14</a:t>
              </a:r>
            </a:p>
          </p:txBody>
        </p:sp>
      </p:grpSp>
      <p:grpSp>
        <p:nvGrpSpPr>
          <p:cNvPr id="8" name="Groupe 7">
            <a:extLst>
              <a:ext uri="{FF2B5EF4-FFF2-40B4-BE49-F238E27FC236}">
                <a16:creationId xmlns:a16="http://schemas.microsoft.com/office/drawing/2014/main" id="{A363A111-1E17-87E1-561F-48B12B966531}"/>
              </a:ext>
            </a:extLst>
          </p:cNvPr>
          <p:cNvGrpSpPr/>
          <p:nvPr/>
        </p:nvGrpSpPr>
        <p:grpSpPr>
          <a:xfrm>
            <a:off x="3142642" y="2791618"/>
            <a:ext cx="1607955" cy="440573"/>
            <a:chOff x="2226095" y="2286603"/>
            <a:chExt cx="1650217" cy="497675"/>
          </a:xfrm>
        </p:grpSpPr>
        <p:sp>
          <p:nvSpPr>
            <p:cNvPr id="9" name="Rectangle 8">
              <a:extLst>
                <a:ext uri="{FF2B5EF4-FFF2-40B4-BE49-F238E27FC236}">
                  <a16:creationId xmlns:a16="http://schemas.microsoft.com/office/drawing/2014/main" id="{3D55F393-92F8-EF1E-ACC7-C6C748DFB38D}"/>
                </a:ext>
              </a:extLst>
            </p:cNvPr>
            <p:cNvSpPr/>
            <p:nvPr/>
          </p:nvSpPr>
          <p:spPr>
            <a:xfrm>
              <a:off x="2372299" y="2640512"/>
              <a:ext cx="1317214" cy="1437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3-4-7-8 -15</a:t>
              </a:r>
            </a:p>
          </p:txBody>
        </p:sp>
        <p:sp>
          <p:nvSpPr>
            <p:cNvPr id="14" name="Ellipse 13">
              <a:extLst>
                <a:ext uri="{FF2B5EF4-FFF2-40B4-BE49-F238E27FC236}">
                  <a16:creationId xmlns:a16="http://schemas.microsoft.com/office/drawing/2014/main" id="{D725F22A-9BB3-23B2-98A1-270F2F50AC9E}"/>
                </a:ext>
              </a:extLst>
            </p:cNvPr>
            <p:cNvSpPr/>
            <p:nvPr/>
          </p:nvSpPr>
          <p:spPr>
            <a:xfrm>
              <a:off x="2226095" y="2286603"/>
              <a:ext cx="474131" cy="3659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20</a:t>
              </a:r>
            </a:p>
          </p:txBody>
        </p:sp>
        <p:sp>
          <p:nvSpPr>
            <p:cNvPr id="15" name="Ellipse 14">
              <a:extLst>
                <a:ext uri="{FF2B5EF4-FFF2-40B4-BE49-F238E27FC236}">
                  <a16:creationId xmlns:a16="http://schemas.microsoft.com/office/drawing/2014/main" id="{366D6B0B-E780-AA1C-12CC-9F2F82EAEB10}"/>
                </a:ext>
              </a:extLst>
            </p:cNvPr>
            <p:cNvSpPr/>
            <p:nvPr/>
          </p:nvSpPr>
          <p:spPr>
            <a:xfrm>
              <a:off x="3402181" y="2298812"/>
              <a:ext cx="474131" cy="3659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21</a:t>
              </a:r>
            </a:p>
          </p:txBody>
        </p:sp>
      </p:grpSp>
      <p:grpSp>
        <p:nvGrpSpPr>
          <p:cNvPr id="17" name="Groupe 16">
            <a:extLst>
              <a:ext uri="{FF2B5EF4-FFF2-40B4-BE49-F238E27FC236}">
                <a16:creationId xmlns:a16="http://schemas.microsoft.com/office/drawing/2014/main" id="{AFD43130-1F52-C094-D513-0D88CFDF491A}"/>
              </a:ext>
            </a:extLst>
          </p:cNvPr>
          <p:cNvGrpSpPr/>
          <p:nvPr/>
        </p:nvGrpSpPr>
        <p:grpSpPr>
          <a:xfrm>
            <a:off x="3906966" y="3314398"/>
            <a:ext cx="1607955" cy="440573"/>
            <a:chOff x="2226095" y="2286603"/>
            <a:chExt cx="1650217" cy="497675"/>
          </a:xfrm>
        </p:grpSpPr>
        <p:sp>
          <p:nvSpPr>
            <p:cNvPr id="18" name="Rectangle 17">
              <a:extLst>
                <a:ext uri="{FF2B5EF4-FFF2-40B4-BE49-F238E27FC236}">
                  <a16:creationId xmlns:a16="http://schemas.microsoft.com/office/drawing/2014/main" id="{5DD8B2BB-1E5E-37D2-ED89-90B6B5F1383B}"/>
                </a:ext>
              </a:extLst>
            </p:cNvPr>
            <p:cNvSpPr/>
            <p:nvPr/>
          </p:nvSpPr>
          <p:spPr>
            <a:xfrm>
              <a:off x="2372299" y="2640512"/>
              <a:ext cx="1406888" cy="1437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5-6-9-10-11-12-13 </a:t>
              </a:r>
            </a:p>
          </p:txBody>
        </p:sp>
        <p:sp>
          <p:nvSpPr>
            <p:cNvPr id="19" name="Ellipse 18">
              <a:extLst>
                <a:ext uri="{FF2B5EF4-FFF2-40B4-BE49-F238E27FC236}">
                  <a16:creationId xmlns:a16="http://schemas.microsoft.com/office/drawing/2014/main" id="{8AF8BFB3-21DE-199B-3AC2-CF7C09A1D0AD}"/>
                </a:ext>
              </a:extLst>
            </p:cNvPr>
            <p:cNvSpPr/>
            <p:nvPr/>
          </p:nvSpPr>
          <p:spPr>
            <a:xfrm>
              <a:off x="2226095" y="2286603"/>
              <a:ext cx="474131" cy="3659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04</a:t>
              </a:r>
            </a:p>
          </p:txBody>
        </p:sp>
        <p:sp>
          <p:nvSpPr>
            <p:cNvPr id="20" name="Ellipse 19">
              <a:extLst>
                <a:ext uri="{FF2B5EF4-FFF2-40B4-BE49-F238E27FC236}">
                  <a16:creationId xmlns:a16="http://schemas.microsoft.com/office/drawing/2014/main" id="{BFE849FF-5D32-577E-32C6-6E267A7F3AE7}"/>
                </a:ext>
              </a:extLst>
            </p:cNvPr>
            <p:cNvSpPr/>
            <p:nvPr/>
          </p:nvSpPr>
          <p:spPr>
            <a:xfrm>
              <a:off x="3402181" y="2298812"/>
              <a:ext cx="474131" cy="3659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05</a:t>
              </a:r>
            </a:p>
          </p:txBody>
        </p:sp>
      </p:grpSp>
      <p:grpSp>
        <p:nvGrpSpPr>
          <p:cNvPr id="21" name="Groupe 20">
            <a:extLst>
              <a:ext uri="{FF2B5EF4-FFF2-40B4-BE49-F238E27FC236}">
                <a16:creationId xmlns:a16="http://schemas.microsoft.com/office/drawing/2014/main" id="{70AE7135-1612-2161-E282-8F2BCF80A9AE}"/>
              </a:ext>
            </a:extLst>
          </p:cNvPr>
          <p:cNvGrpSpPr/>
          <p:nvPr/>
        </p:nvGrpSpPr>
        <p:grpSpPr>
          <a:xfrm>
            <a:off x="4663807" y="4017952"/>
            <a:ext cx="1607955" cy="440573"/>
            <a:chOff x="2226095" y="2286603"/>
            <a:chExt cx="1650217" cy="497675"/>
          </a:xfrm>
        </p:grpSpPr>
        <p:sp>
          <p:nvSpPr>
            <p:cNvPr id="22" name="Rectangle 21">
              <a:extLst>
                <a:ext uri="{FF2B5EF4-FFF2-40B4-BE49-F238E27FC236}">
                  <a16:creationId xmlns:a16="http://schemas.microsoft.com/office/drawing/2014/main" id="{975F9F10-3C3C-EFCC-98E6-416C920566BB}"/>
                </a:ext>
              </a:extLst>
            </p:cNvPr>
            <p:cNvSpPr/>
            <p:nvPr/>
          </p:nvSpPr>
          <p:spPr>
            <a:xfrm>
              <a:off x="2372299" y="2640512"/>
              <a:ext cx="1317214" cy="1437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3-4-5-7-8 </a:t>
              </a:r>
            </a:p>
          </p:txBody>
        </p:sp>
        <p:sp>
          <p:nvSpPr>
            <p:cNvPr id="23" name="Ellipse 22">
              <a:extLst>
                <a:ext uri="{FF2B5EF4-FFF2-40B4-BE49-F238E27FC236}">
                  <a16:creationId xmlns:a16="http://schemas.microsoft.com/office/drawing/2014/main" id="{CAAF1B02-2704-E2DF-1FCB-E5230BF75B6E}"/>
                </a:ext>
              </a:extLst>
            </p:cNvPr>
            <p:cNvSpPr/>
            <p:nvPr/>
          </p:nvSpPr>
          <p:spPr>
            <a:xfrm>
              <a:off x="2226095" y="2286603"/>
              <a:ext cx="474131" cy="3659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02</a:t>
              </a:r>
            </a:p>
          </p:txBody>
        </p:sp>
        <p:sp>
          <p:nvSpPr>
            <p:cNvPr id="24" name="Ellipse 23">
              <a:extLst>
                <a:ext uri="{FF2B5EF4-FFF2-40B4-BE49-F238E27FC236}">
                  <a16:creationId xmlns:a16="http://schemas.microsoft.com/office/drawing/2014/main" id="{ACFA8C5E-28B2-851B-524C-87CB78554A32}"/>
                </a:ext>
              </a:extLst>
            </p:cNvPr>
            <p:cNvSpPr/>
            <p:nvPr/>
          </p:nvSpPr>
          <p:spPr>
            <a:xfrm>
              <a:off x="3402181" y="2298812"/>
              <a:ext cx="474131" cy="3659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02</a:t>
              </a:r>
            </a:p>
          </p:txBody>
        </p:sp>
      </p:grpSp>
      <p:sp>
        <p:nvSpPr>
          <p:cNvPr id="29" name="ZoneTexte 28">
            <a:extLst>
              <a:ext uri="{FF2B5EF4-FFF2-40B4-BE49-F238E27FC236}">
                <a16:creationId xmlns:a16="http://schemas.microsoft.com/office/drawing/2014/main" id="{DFBE9098-3136-66A0-EA82-A810F70E0C0B}"/>
              </a:ext>
            </a:extLst>
          </p:cNvPr>
          <p:cNvSpPr txBox="1"/>
          <p:nvPr/>
        </p:nvSpPr>
        <p:spPr>
          <a:xfrm>
            <a:off x="801078" y="6317804"/>
            <a:ext cx="9617317" cy="276999"/>
          </a:xfrm>
          <a:prstGeom prst="rect">
            <a:avLst/>
          </a:prstGeom>
          <a:noFill/>
        </p:spPr>
        <p:txBody>
          <a:bodyPr wrap="square" rtlCol="0">
            <a:spAutoFit/>
          </a:bodyPr>
          <a:lstStyle/>
          <a:p>
            <a:r>
              <a:rPr lang="fr-FR" sz="1200" b="1"/>
              <a:t>Planification prévue sous réserve de modifications éventuelles. Merci de consulter régulièrement la plateforme, seule référence en la matière.</a:t>
            </a:r>
          </a:p>
        </p:txBody>
      </p:sp>
      <p:pic>
        <p:nvPicPr>
          <p:cNvPr id="30" name="Image 29">
            <a:extLst>
              <a:ext uri="{FF2B5EF4-FFF2-40B4-BE49-F238E27FC236}">
                <a16:creationId xmlns:a16="http://schemas.microsoft.com/office/drawing/2014/main" id="{818D71E3-28C4-0250-3AE9-5CFA32BDC8F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0784" y="6104368"/>
            <a:ext cx="720294" cy="720294"/>
          </a:xfrm>
          <a:prstGeom prst="rect">
            <a:avLst/>
          </a:prstGeom>
        </p:spPr>
      </p:pic>
      <p:sp>
        <p:nvSpPr>
          <p:cNvPr id="32" name="Rectangle 31">
            <a:extLst>
              <a:ext uri="{FF2B5EF4-FFF2-40B4-BE49-F238E27FC236}">
                <a16:creationId xmlns:a16="http://schemas.microsoft.com/office/drawing/2014/main" id="{B39E8218-1677-DB27-428A-0BF2EB01BF0D}"/>
              </a:ext>
            </a:extLst>
          </p:cNvPr>
          <p:cNvSpPr/>
          <p:nvPr/>
        </p:nvSpPr>
        <p:spPr>
          <a:xfrm>
            <a:off x="8256447" y="5661760"/>
            <a:ext cx="1490105" cy="1767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schemeClr val="bg1"/>
                </a:solidFill>
                <a:latin typeface="Calibri" panose="020F0502020204030204"/>
              </a:rPr>
              <a:t>TP</a:t>
            </a: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 </a:t>
            </a:r>
          </a:p>
        </p:txBody>
      </p:sp>
      <p:sp>
        <p:nvSpPr>
          <p:cNvPr id="33" name="Ellipse 32">
            <a:extLst>
              <a:ext uri="{FF2B5EF4-FFF2-40B4-BE49-F238E27FC236}">
                <a16:creationId xmlns:a16="http://schemas.microsoft.com/office/drawing/2014/main" id="{7C6DFB34-5C28-BB64-6F83-54B7E1E2FE43}"/>
              </a:ext>
            </a:extLst>
          </p:cNvPr>
          <p:cNvSpPr/>
          <p:nvPr/>
        </p:nvSpPr>
        <p:spPr>
          <a:xfrm>
            <a:off x="8244615" y="5357170"/>
            <a:ext cx="461988" cy="324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05</a:t>
            </a:r>
          </a:p>
        </p:txBody>
      </p:sp>
      <p:sp>
        <p:nvSpPr>
          <p:cNvPr id="34" name="Ellipse 33">
            <a:extLst>
              <a:ext uri="{FF2B5EF4-FFF2-40B4-BE49-F238E27FC236}">
                <a16:creationId xmlns:a16="http://schemas.microsoft.com/office/drawing/2014/main" id="{D25D4089-C102-C835-A3AF-44E3A79801BF}"/>
              </a:ext>
            </a:extLst>
          </p:cNvPr>
          <p:cNvSpPr/>
          <p:nvPr/>
        </p:nvSpPr>
        <p:spPr>
          <a:xfrm>
            <a:off x="9280564" y="5335508"/>
            <a:ext cx="461988" cy="32399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03</a:t>
            </a:r>
          </a:p>
        </p:txBody>
      </p:sp>
      <p:sp>
        <p:nvSpPr>
          <p:cNvPr id="35" name="Rectangle 34">
            <a:extLst>
              <a:ext uri="{FF2B5EF4-FFF2-40B4-BE49-F238E27FC236}">
                <a16:creationId xmlns:a16="http://schemas.microsoft.com/office/drawing/2014/main" id="{B8B09BAB-BAE3-FDBC-8B27-0D307A4CA706}"/>
              </a:ext>
            </a:extLst>
          </p:cNvPr>
          <p:cNvSpPr/>
          <p:nvPr/>
        </p:nvSpPr>
        <p:spPr>
          <a:xfrm>
            <a:off x="8224642" y="5653809"/>
            <a:ext cx="1490105" cy="1767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schemeClr val="bg1"/>
                </a:solidFill>
                <a:latin typeface="Calibri" panose="020F0502020204030204"/>
              </a:rPr>
              <a:t>TP</a:t>
            </a: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 -4-9-10-11-12-13</a:t>
            </a:r>
          </a:p>
        </p:txBody>
      </p:sp>
      <p:sp>
        <p:nvSpPr>
          <p:cNvPr id="37" name="Ellipse 36">
            <a:extLst>
              <a:ext uri="{FF2B5EF4-FFF2-40B4-BE49-F238E27FC236}">
                <a16:creationId xmlns:a16="http://schemas.microsoft.com/office/drawing/2014/main" id="{A6C5DF43-7FA2-E244-22FA-9DAC1A0DA5B2}"/>
              </a:ext>
            </a:extLst>
          </p:cNvPr>
          <p:cNvSpPr/>
          <p:nvPr/>
        </p:nvSpPr>
        <p:spPr>
          <a:xfrm>
            <a:off x="8261662" y="5866076"/>
            <a:ext cx="461988" cy="324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29</a:t>
            </a:r>
          </a:p>
        </p:txBody>
      </p:sp>
      <p:sp>
        <p:nvSpPr>
          <p:cNvPr id="38" name="Rectangle 37">
            <a:extLst>
              <a:ext uri="{FF2B5EF4-FFF2-40B4-BE49-F238E27FC236}">
                <a16:creationId xmlns:a16="http://schemas.microsoft.com/office/drawing/2014/main" id="{D8FF8D80-E6D2-4786-1846-213D985895EC}"/>
              </a:ext>
            </a:extLst>
          </p:cNvPr>
          <p:cNvSpPr/>
          <p:nvPr/>
        </p:nvSpPr>
        <p:spPr>
          <a:xfrm>
            <a:off x="8241689" y="6162715"/>
            <a:ext cx="1490105" cy="1767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schemeClr val="bg1"/>
                </a:solidFill>
                <a:latin typeface="Calibri" panose="020F0502020204030204"/>
              </a:rPr>
              <a:t>TP-7-8</a:t>
            </a:r>
            <a:r>
              <a:rPr kumimoji="0" lang="fr-FR" sz="1200" b="1" i="0" u="none" strike="noStrike" kern="1200" cap="none" spc="0" normalizeH="0" baseline="0" noProof="0">
                <a:ln>
                  <a:noFill/>
                </a:ln>
                <a:solidFill>
                  <a:schemeClr val="bg1"/>
                </a:solidFill>
                <a:effectLst/>
                <a:uLnTx/>
                <a:uFillTx/>
                <a:latin typeface="Calibri" panose="020F0502020204030204"/>
                <a:ea typeface="+mn-ea"/>
                <a:cs typeface="+mn-cs"/>
              </a:rPr>
              <a:t> </a:t>
            </a:r>
          </a:p>
        </p:txBody>
      </p:sp>
      <p:sp>
        <p:nvSpPr>
          <p:cNvPr id="39" name="Ellipse 38">
            <a:extLst>
              <a:ext uri="{FF2B5EF4-FFF2-40B4-BE49-F238E27FC236}">
                <a16:creationId xmlns:a16="http://schemas.microsoft.com/office/drawing/2014/main" id="{1CFBEE80-A596-6B49-CBD7-609672476A6C}"/>
              </a:ext>
            </a:extLst>
          </p:cNvPr>
          <p:cNvSpPr/>
          <p:nvPr/>
        </p:nvSpPr>
        <p:spPr>
          <a:xfrm>
            <a:off x="9265806" y="5836463"/>
            <a:ext cx="461988" cy="32399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30</a:t>
            </a:r>
          </a:p>
        </p:txBody>
      </p:sp>
      <p:sp>
        <p:nvSpPr>
          <p:cNvPr id="83" name="Rectangle 82">
            <a:extLst>
              <a:ext uri="{FF2B5EF4-FFF2-40B4-BE49-F238E27FC236}">
                <a16:creationId xmlns:a16="http://schemas.microsoft.com/office/drawing/2014/main" id="{0965B31F-34BB-9966-5523-7505E7436502}"/>
              </a:ext>
            </a:extLst>
          </p:cNvPr>
          <p:cNvSpPr/>
          <p:nvPr/>
        </p:nvSpPr>
        <p:spPr>
          <a:xfrm>
            <a:off x="4874684" y="5003463"/>
            <a:ext cx="1283480" cy="12727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chemeClr val="bg1"/>
                </a:solidFill>
                <a:effectLst/>
                <a:uLnTx/>
                <a:uFillTx/>
                <a:latin typeface="Calibri" panose="020F0502020204030204"/>
                <a:ea typeface="+mn-ea"/>
                <a:cs typeface="+mn-cs"/>
              </a:rPr>
              <a:t>15 Jeux d’apprentis </a:t>
            </a:r>
          </a:p>
        </p:txBody>
      </p:sp>
      <p:sp>
        <p:nvSpPr>
          <p:cNvPr id="86" name="Ellipse 85">
            <a:extLst>
              <a:ext uri="{FF2B5EF4-FFF2-40B4-BE49-F238E27FC236}">
                <a16:creationId xmlns:a16="http://schemas.microsoft.com/office/drawing/2014/main" id="{A291825E-653B-CA0E-9F47-3ECDFAAD2F3D}"/>
              </a:ext>
            </a:extLst>
          </p:cNvPr>
          <p:cNvSpPr/>
          <p:nvPr/>
        </p:nvSpPr>
        <p:spPr>
          <a:xfrm>
            <a:off x="4732224" y="4690161"/>
            <a:ext cx="461989" cy="324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02</a:t>
            </a:r>
          </a:p>
        </p:txBody>
      </p:sp>
      <p:sp>
        <p:nvSpPr>
          <p:cNvPr id="87" name="Ellipse 86">
            <a:extLst>
              <a:ext uri="{FF2B5EF4-FFF2-40B4-BE49-F238E27FC236}">
                <a16:creationId xmlns:a16="http://schemas.microsoft.com/office/drawing/2014/main" id="{C6A8B34A-F127-6AFF-D50C-DCE1B5C72A2F}"/>
              </a:ext>
            </a:extLst>
          </p:cNvPr>
          <p:cNvSpPr/>
          <p:nvPr/>
        </p:nvSpPr>
        <p:spPr>
          <a:xfrm>
            <a:off x="5878190" y="4700969"/>
            <a:ext cx="461989" cy="32399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09</a:t>
            </a:r>
          </a:p>
        </p:txBody>
      </p:sp>
      <p:sp>
        <p:nvSpPr>
          <p:cNvPr id="88" name="Rectangle 87">
            <a:extLst>
              <a:ext uri="{FF2B5EF4-FFF2-40B4-BE49-F238E27FC236}">
                <a16:creationId xmlns:a16="http://schemas.microsoft.com/office/drawing/2014/main" id="{FE12E9BD-A8A6-6CA5-3D26-E2895CD95F78}"/>
              </a:ext>
            </a:extLst>
          </p:cNvPr>
          <p:cNvSpPr/>
          <p:nvPr/>
        </p:nvSpPr>
        <p:spPr>
          <a:xfrm>
            <a:off x="5689340" y="5557072"/>
            <a:ext cx="1283480" cy="12727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schemeClr val="bg1"/>
                </a:solidFill>
                <a:effectLst/>
                <a:uLnTx/>
                <a:uFillTx/>
                <a:latin typeface="Calibri" panose="020F0502020204030204"/>
                <a:ea typeface="+mn-ea"/>
                <a:cs typeface="+mn-cs"/>
              </a:rPr>
              <a:t>15 Jeux d’apprentis </a:t>
            </a:r>
          </a:p>
        </p:txBody>
      </p:sp>
      <p:sp>
        <p:nvSpPr>
          <p:cNvPr id="89" name="Ellipse 88">
            <a:extLst>
              <a:ext uri="{FF2B5EF4-FFF2-40B4-BE49-F238E27FC236}">
                <a16:creationId xmlns:a16="http://schemas.microsoft.com/office/drawing/2014/main" id="{F3B3F198-D71F-1457-4908-9C8449A32F12}"/>
              </a:ext>
            </a:extLst>
          </p:cNvPr>
          <p:cNvSpPr/>
          <p:nvPr/>
        </p:nvSpPr>
        <p:spPr>
          <a:xfrm>
            <a:off x="5546880" y="5243770"/>
            <a:ext cx="461989" cy="32400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26</a:t>
            </a:r>
          </a:p>
        </p:txBody>
      </p:sp>
      <p:sp>
        <p:nvSpPr>
          <p:cNvPr id="90" name="Ellipse 89">
            <a:extLst>
              <a:ext uri="{FF2B5EF4-FFF2-40B4-BE49-F238E27FC236}">
                <a16:creationId xmlns:a16="http://schemas.microsoft.com/office/drawing/2014/main" id="{F24DE3B7-DC32-598C-6AAA-8B23DC5B7A40}"/>
              </a:ext>
            </a:extLst>
          </p:cNvPr>
          <p:cNvSpPr/>
          <p:nvPr/>
        </p:nvSpPr>
        <p:spPr>
          <a:xfrm>
            <a:off x="6692846" y="5254578"/>
            <a:ext cx="461989" cy="32399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28</a:t>
            </a:r>
          </a:p>
        </p:txBody>
      </p:sp>
      <p:sp>
        <p:nvSpPr>
          <p:cNvPr id="72" name="Rectangle 71">
            <a:extLst>
              <a:ext uri="{FF2B5EF4-FFF2-40B4-BE49-F238E27FC236}">
                <a16:creationId xmlns:a16="http://schemas.microsoft.com/office/drawing/2014/main" id="{B9DD043B-00BB-7B88-FDD7-0B8F02060AC1}"/>
              </a:ext>
            </a:extLst>
          </p:cNvPr>
          <p:cNvSpPr/>
          <p:nvPr/>
        </p:nvSpPr>
        <p:spPr>
          <a:xfrm>
            <a:off x="7305169" y="1350129"/>
            <a:ext cx="4539789" cy="18719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schemeClr val="bg1"/>
                </a:solidFill>
                <a:latin typeface="Calibri" panose="020F0502020204030204"/>
              </a:rPr>
              <a:t>1-2</a:t>
            </a:r>
            <a:endParaRPr kumimoji="0" lang="fr-FR" sz="1200" b="1"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73" name="Ellipse 72">
            <a:extLst>
              <a:ext uri="{FF2B5EF4-FFF2-40B4-BE49-F238E27FC236}">
                <a16:creationId xmlns:a16="http://schemas.microsoft.com/office/drawing/2014/main" id="{CF402313-390E-63DA-6CDA-8445A57B9AE5}"/>
              </a:ext>
            </a:extLst>
          </p:cNvPr>
          <p:cNvSpPr/>
          <p:nvPr/>
        </p:nvSpPr>
        <p:spPr>
          <a:xfrm>
            <a:off x="10971405" y="1207056"/>
            <a:ext cx="1114755" cy="43566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a:solidFill>
                  <a:schemeClr val="accent5"/>
                </a:solidFill>
              </a:rPr>
              <a:t>30/06/24</a:t>
            </a:r>
          </a:p>
        </p:txBody>
      </p:sp>
      <p:sp>
        <p:nvSpPr>
          <p:cNvPr id="71" name="Ellipse 70">
            <a:extLst>
              <a:ext uri="{FF2B5EF4-FFF2-40B4-BE49-F238E27FC236}">
                <a16:creationId xmlns:a16="http://schemas.microsoft.com/office/drawing/2014/main" id="{121CDB0F-7461-BE02-84CD-C7A1723B3F5C}"/>
              </a:ext>
            </a:extLst>
          </p:cNvPr>
          <p:cNvSpPr/>
          <p:nvPr/>
        </p:nvSpPr>
        <p:spPr>
          <a:xfrm>
            <a:off x="6495824" y="1204860"/>
            <a:ext cx="1007197" cy="442401"/>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a:solidFill>
                  <a:schemeClr val="accent5"/>
                </a:solidFill>
              </a:rPr>
              <a:t>31/07</a:t>
            </a:r>
          </a:p>
        </p:txBody>
      </p:sp>
    </p:spTree>
    <p:extLst>
      <p:ext uri="{BB962C8B-B14F-4D97-AF65-F5344CB8AC3E}">
        <p14:creationId xmlns:p14="http://schemas.microsoft.com/office/powerpoint/2010/main" val="347955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F5B2115-7276-4EBE-9C3C-F299323D00F4}"/>
              </a:ext>
            </a:extLst>
          </p:cNvPr>
          <p:cNvSpPr>
            <a:spLocks noGrp="1"/>
          </p:cNvSpPr>
          <p:nvPr>
            <p:ph type="title"/>
          </p:nvPr>
        </p:nvSpPr>
        <p:spPr/>
        <p:txBody>
          <a:bodyPr/>
          <a:lstStyle/>
          <a:p>
            <a:r>
              <a:rPr lang="fr-FR"/>
              <a:t>Rappel des définitions</a:t>
            </a:r>
          </a:p>
        </p:txBody>
      </p:sp>
      <p:sp>
        <p:nvSpPr>
          <p:cNvPr id="15" name="ZoneTexte 8">
            <a:extLst>
              <a:ext uri="{FF2B5EF4-FFF2-40B4-BE49-F238E27FC236}">
                <a16:creationId xmlns:a16="http://schemas.microsoft.com/office/drawing/2014/main" id="{3A36E9FA-2A81-4E90-9362-E6C0B39FAABC}"/>
              </a:ext>
            </a:extLst>
          </p:cNvPr>
          <p:cNvSpPr txBox="1">
            <a:spLocks noChangeArrowheads="1"/>
          </p:cNvSpPr>
          <p:nvPr/>
        </p:nvSpPr>
        <p:spPr bwMode="auto">
          <a:xfrm>
            <a:off x="938213" y="1614488"/>
            <a:ext cx="10774362" cy="428625"/>
          </a:xfrm>
          <a:prstGeom prst="rect">
            <a:avLst/>
          </a:prstGeom>
          <a:solidFill>
            <a:srgbClr val="FFFF00"/>
          </a:solidFill>
          <a:ln>
            <a:noFill/>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sz="2000" b="1"/>
              <a:t>Appel à projets</a:t>
            </a:r>
            <a:endParaRPr lang="fr-FR" altLang="fr-FR" sz="1800"/>
          </a:p>
        </p:txBody>
      </p:sp>
      <p:sp>
        <p:nvSpPr>
          <p:cNvPr id="43" name="ZoneTexte 8">
            <a:extLst>
              <a:ext uri="{FF2B5EF4-FFF2-40B4-BE49-F238E27FC236}">
                <a16:creationId xmlns:a16="http://schemas.microsoft.com/office/drawing/2014/main" id="{0295DDF9-BFEE-455B-816A-09AE4FFB3658}"/>
              </a:ext>
            </a:extLst>
          </p:cNvPr>
          <p:cNvSpPr txBox="1">
            <a:spLocks noChangeArrowheads="1"/>
          </p:cNvSpPr>
          <p:nvPr/>
        </p:nvSpPr>
        <p:spPr bwMode="auto">
          <a:xfrm>
            <a:off x="938213" y="4059922"/>
            <a:ext cx="10774362" cy="428625"/>
          </a:xfrm>
          <a:prstGeom prst="rect">
            <a:avLst/>
          </a:prstGeom>
          <a:solidFill>
            <a:srgbClr val="FFFF00"/>
          </a:solidFill>
          <a:ln>
            <a:noFill/>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fr-FR" altLang="fr-FR" sz="2000" b="1"/>
              <a:t>Appel à candidatures</a:t>
            </a:r>
            <a:endParaRPr lang="fr-FR" altLang="fr-FR" sz="1800"/>
          </a:p>
        </p:txBody>
      </p:sp>
      <p:sp>
        <p:nvSpPr>
          <p:cNvPr id="44" name="ZoneTexte 43">
            <a:extLst>
              <a:ext uri="{FF2B5EF4-FFF2-40B4-BE49-F238E27FC236}">
                <a16:creationId xmlns:a16="http://schemas.microsoft.com/office/drawing/2014/main" id="{282BC22B-CD7F-43F4-8E82-22F5FABEFFF6}"/>
              </a:ext>
            </a:extLst>
          </p:cNvPr>
          <p:cNvSpPr txBox="1"/>
          <p:nvPr/>
        </p:nvSpPr>
        <p:spPr>
          <a:xfrm>
            <a:off x="1009344" y="3017505"/>
            <a:ext cx="3760396" cy="584775"/>
          </a:xfrm>
          <a:prstGeom prst="rect">
            <a:avLst/>
          </a:prstGeom>
          <a:noFill/>
        </p:spPr>
        <p:txBody>
          <a:bodyPr wrap="square">
            <a:spAutoFit/>
          </a:bodyPr>
          <a:lstStyle/>
          <a:p>
            <a:pPr algn="ctr"/>
            <a:r>
              <a:rPr lang="fr-FR" sz="1600">
                <a:latin typeface="Arial" panose="020B0604020202020204" pitchFamily="34" charset="0"/>
                <a:cs typeface="Arial" panose="020B0604020202020204" pitchFamily="34" charset="0"/>
              </a:rPr>
              <a:t>Financement d’expérimentations de projets innovants par le CCCA-BTP</a:t>
            </a:r>
          </a:p>
        </p:txBody>
      </p:sp>
      <p:sp>
        <p:nvSpPr>
          <p:cNvPr id="45" name="ZoneTexte 44">
            <a:extLst>
              <a:ext uri="{FF2B5EF4-FFF2-40B4-BE49-F238E27FC236}">
                <a16:creationId xmlns:a16="http://schemas.microsoft.com/office/drawing/2014/main" id="{31B7FE64-3400-46B3-AFFF-47C54FAEFFE5}"/>
              </a:ext>
            </a:extLst>
          </p:cNvPr>
          <p:cNvSpPr txBox="1"/>
          <p:nvPr/>
        </p:nvSpPr>
        <p:spPr>
          <a:xfrm>
            <a:off x="6446934" y="2970762"/>
            <a:ext cx="4926461" cy="1077218"/>
          </a:xfrm>
          <a:prstGeom prst="rect">
            <a:avLst/>
          </a:prstGeom>
          <a:noFill/>
        </p:spPr>
        <p:txBody>
          <a:bodyPr wrap="square">
            <a:spAutoFit/>
          </a:bodyPr>
          <a:lstStyle/>
          <a:p>
            <a:pPr algn="ctr"/>
            <a:r>
              <a:rPr lang="fr-FR" sz="1600">
                <a:latin typeface="Arial" panose="020B0604020202020204" pitchFamily="34" charset="0"/>
                <a:cs typeface="Arial" panose="020B0604020202020204" pitchFamily="34" charset="0"/>
              </a:rPr>
              <a:t>Le porteur de projet a un projet à soumettre pour lequel il sollicite un financement – Il est seul responsable de l’exécution de son projet – Le CCCA-BTP a un rôle unique de financeur</a:t>
            </a:r>
          </a:p>
        </p:txBody>
      </p:sp>
      <p:sp>
        <p:nvSpPr>
          <p:cNvPr id="47" name="ZoneTexte 46">
            <a:extLst>
              <a:ext uri="{FF2B5EF4-FFF2-40B4-BE49-F238E27FC236}">
                <a16:creationId xmlns:a16="http://schemas.microsoft.com/office/drawing/2014/main" id="{CC600F1A-12DB-4547-A9C5-6D2D83524E8A}"/>
              </a:ext>
            </a:extLst>
          </p:cNvPr>
          <p:cNvSpPr txBox="1"/>
          <p:nvPr/>
        </p:nvSpPr>
        <p:spPr>
          <a:xfrm>
            <a:off x="938213" y="5302370"/>
            <a:ext cx="4446587" cy="1077218"/>
          </a:xfrm>
          <a:prstGeom prst="rect">
            <a:avLst/>
          </a:prstGeom>
          <a:noFill/>
        </p:spPr>
        <p:txBody>
          <a:bodyPr wrap="square">
            <a:spAutoFit/>
          </a:bodyPr>
          <a:lstStyle/>
          <a:p>
            <a:pPr algn="ctr"/>
            <a:r>
              <a:rPr lang="fr-FR" sz="1600">
                <a:latin typeface="Arial" panose="020B0604020202020204" pitchFamily="34" charset="0"/>
                <a:cs typeface="Arial" panose="020B0604020202020204" pitchFamily="34" charset="0"/>
              </a:rPr>
              <a:t>Accompagnement, sous forme de financement, d’appui direct du CCCA-BTP ou d’assistance à maîtrise d’ouvrage soumis à des critères d’accès spécifiques</a:t>
            </a:r>
          </a:p>
        </p:txBody>
      </p:sp>
      <p:sp>
        <p:nvSpPr>
          <p:cNvPr id="49" name="ZoneTexte 48">
            <a:extLst>
              <a:ext uri="{FF2B5EF4-FFF2-40B4-BE49-F238E27FC236}">
                <a16:creationId xmlns:a16="http://schemas.microsoft.com/office/drawing/2014/main" id="{2A63A4A1-0267-46D4-A608-1E7177776512}"/>
              </a:ext>
            </a:extLst>
          </p:cNvPr>
          <p:cNvSpPr txBox="1"/>
          <p:nvPr/>
        </p:nvSpPr>
        <p:spPr>
          <a:xfrm>
            <a:off x="5637209" y="5288340"/>
            <a:ext cx="5616575" cy="1569660"/>
          </a:xfrm>
          <a:prstGeom prst="rect">
            <a:avLst/>
          </a:prstGeom>
          <a:noFill/>
        </p:spPr>
        <p:txBody>
          <a:bodyPr wrap="square">
            <a:spAutoFit/>
          </a:bodyPr>
          <a:lstStyle/>
          <a:p>
            <a:pPr algn="ctr"/>
            <a:r>
              <a:rPr lang="fr-FR" sz="1600">
                <a:latin typeface="Arial" panose="020B0604020202020204" pitchFamily="34" charset="0"/>
                <a:cs typeface="Arial" panose="020B0604020202020204" pitchFamily="34" charset="0"/>
              </a:rPr>
              <a:t>L’organisme de formation aux métiers du BTP sollicite l’accompagnement proposé en faisant acte de candidatures – Le CCCA-BTP pousse son expertise vers les OF.A et les accompagne dans le déploiement de cette expertise soit via une AMO, une subvention et/ou l’accompagnement direct des équipes du CCCA-BTP</a:t>
            </a:r>
          </a:p>
        </p:txBody>
      </p:sp>
      <p:sp>
        <p:nvSpPr>
          <p:cNvPr id="51" name="ZoneTexte 50">
            <a:extLst>
              <a:ext uri="{FF2B5EF4-FFF2-40B4-BE49-F238E27FC236}">
                <a16:creationId xmlns:a16="http://schemas.microsoft.com/office/drawing/2014/main" id="{5A1AECF3-66D6-4327-8DA1-2CC6544C3438}"/>
              </a:ext>
            </a:extLst>
          </p:cNvPr>
          <p:cNvSpPr txBox="1"/>
          <p:nvPr/>
        </p:nvSpPr>
        <p:spPr>
          <a:xfrm>
            <a:off x="3046828" y="1094502"/>
            <a:ext cx="6098344" cy="338554"/>
          </a:xfrm>
          <a:prstGeom prst="rect">
            <a:avLst/>
          </a:prstGeom>
          <a:noFill/>
        </p:spPr>
        <p:txBody>
          <a:bodyPr wrap="square">
            <a:spAutoFit/>
          </a:bodyPr>
          <a:lstStyle/>
          <a:p>
            <a:pPr algn="ctr"/>
            <a:r>
              <a:rPr lang="fr-FR" sz="1600" b="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www.appels-a-projets-cccabtp.fr</a:t>
            </a:r>
            <a:endParaRPr lang="fr-FR" sz="1600" b="1">
              <a:latin typeface="Arial" panose="020B0604020202020204" pitchFamily="34" charset="0"/>
              <a:cs typeface="Arial" panose="020B0604020202020204" pitchFamily="34" charset="0"/>
            </a:endParaRPr>
          </a:p>
        </p:txBody>
      </p:sp>
      <p:pic>
        <p:nvPicPr>
          <p:cNvPr id="53" name="Image 52">
            <a:extLst>
              <a:ext uri="{FF2B5EF4-FFF2-40B4-BE49-F238E27FC236}">
                <a16:creationId xmlns:a16="http://schemas.microsoft.com/office/drawing/2014/main" id="{9FDB5B4A-A77D-48CE-9540-3A1A0C59A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668" y="2196119"/>
            <a:ext cx="787486" cy="787486"/>
          </a:xfrm>
          <a:prstGeom prst="rect">
            <a:avLst/>
          </a:prstGeom>
        </p:spPr>
      </p:pic>
      <p:pic>
        <p:nvPicPr>
          <p:cNvPr id="54" name="Image 53">
            <a:extLst>
              <a:ext uri="{FF2B5EF4-FFF2-40B4-BE49-F238E27FC236}">
                <a16:creationId xmlns:a16="http://schemas.microsoft.com/office/drawing/2014/main" id="{A6952F5F-8F95-480B-849B-807E2A503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668" y="4571682"/>
            <a:ext cx="787486" cy="787486"/>
          </a:xfrm>
          <a:prstGeom prst="rect">
            <a:avLst/>
          </a:prstGeom>
        </p:spPr>
      </p:pic>
      <p:pic>
        <p:nvPicPr>
          <p:cNvPr id="56" name="Image 55" descr="Une image contenant texte, graphiques vectoriels&#10;&#10;Description générée automatiquement">
            <a:extLst>
              <a:ext uri="{FF2B5EF4-FFF2-40B4-BE49-F238E27FC236}">
                <a16:creationId xmlns:a16="http://schemas.microsoft.com/office/drawing/2014/main" id="{6459BB24-F57A-4602-B20C-874656413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831" y="2124142"/>
            <a:ext cx="929335" cy="929335"/>
          </a:xfrm>
          <a:prstGeom prst="rect">
            <a:avLst/>
          </a:prstGeom>
        </p:spPr>
      </p:pic>
      <p:pic>
        <p:nvPicPr>
          <p:cNvPr id="57" name="Image 56" descr="Une image contenant texte, graphiques vectoriels&#10;&#10;Description générée automatiquement">
            <a:extLst>
              <a:ext uri="{FF2B5EF4-FFF2-40B4-BE49-F238E27FC236}">
                <a16:creationId xmlns:a16="http://schemas.microsoft.com/office/drawing/2014/main" id="{02E9EBDF-5A4A-48BA-98C7-91D2B8183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830" y="4500757"/>
            <a:ext cx="929335" cy="929335"/>
          </a:xfrm>
          <a:prstGeom prst="rect">
            <a:avLst/>
          </a:prstGeom>
        </p:spPr>
      </p:pic>
      <p:sp>
        <p:nvSpPr>
          <p:cNvPr id="58" name="Ellipse 57">
            <a:extLst>
              <a:ext uri="{FF2B5EF4-FFF2-40B4-BE49-F238E27FC236}">
                <a16:creationId xmlns:a16="http://schemas.microsoft.com/office/drawing/2014/main" id="{7EDB1F15-4D2D-4F3A-8FD9-517797A23FB2}"/>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solidFill>
                  <a:srgbClr val="FFEC00"/>
                </a:solidFill>
                <a:latin typeface="Calibri" panose="020F0502020204030204"/>
              </a:rPr>
              <a:t>1</a:t>
            </a:r>
            <a:endPar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21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A9E77-15D0-4950-AC86-57DC6D3ACA0B}"/>
              </a:ext>
            </a:extLst>
          </p:cNvPr>
          <p:cNvSpPr>
            <a:spLocks noGrp="1"/>
          </p:cNvSpPr>
          <p:nvPr>
            <p:ph type="title"/>
          </p:nvPr>
        </p:nvSpPr>
        <p:spPr>
          <a:xfrm>
            <a:off x="2252420" y="2504003"/>
            <a:ext cx="7953464" cy="1849993"/>
          </a:xfrm>
        </p:spPr>
        <p:txBody>
          <a:bodyPr>
            <a:normAutofit fontScale="90000"/>
          </a:bodyPr>
          <a:lstStyle/>
          <a:p>
            <a:pPr algn="ctr"/>
            <a:r>
              <a:rPr lang="fr-FR"/>
              <a:t>Pour plus d’informations</a:t>
            </a:r>
            <a:br>
              <a:rPr lang="fr-FR"/>
            </a:br>
            <a:br>
              <a:rPr lang="fr-FR"/>
            </a:br>
            <a:r>
              <a:rPr lang="fr-FR">
                <a:hlinkClick r:id="rId2"/>
              </a:rPr>
              <a:t>appels-a-projets-cccabtp</a:t>
            </a:r>
            <a:r>
              <a:rPr lang="fr-FR"/>
              <a:t>.fr</a:t>
            </a:r>
            <a:br>
              <a:rPr lang="fr-FR"/>
            </a:br>
            <a:br>
              <a:rPr lang="fr-FR"/>
            </a:br>
            <a:r>
              <a:rPr lang="fr-FR"/>
              <a:t>Hot line  : 01.40.64.26.76</a:t>
            </a:r>
            <a:br>
              <a:rPr lang="fr-FR"/>
            </a:br>
            <a:r>
              <a:rPr lang="fr-FR" sz="2700"/>
              <a:t>Du lundi au vendredi </a:t>
            </a:r>
            <a:br>
              <a:rPr lang="fr-FR" sz="2700"/>
            </a:br>
            <a:r>
              <a:rPr lang="fr-FR" sz="2700"/>
              <a:t>09h-12h – 14h-17h</a:t>
            </a:r>
            <a:endParaRPr lang="fr-FR"/>
          </a:p>
        </p:txBody>
      </p:sp>
    </p:spTree>
    <p:extLst>
      <p:ext uri="{BB962C8B-B14F-4D97-AF65-F5344CB8AC3E}">
        <p14:creationId xmlns:p14="http://schemas.microsoft.com/office/powerpoint/2010/main" val="124113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3931">
            <a:extLst>
              <a:ext uri="{FF2B5EF4-FFF2-40B4-BE49-F238E27FC236}">
                <a16:creationId xmlns:a16="http://schemas.microsoft.com/office/drawing/2014/main" id="{4E0BF084-77A7-413F-9350-4736C60C8F56}"/>
              </a:ext>
            </a:extLst>
          </p:cNvPr>
          <p:cNvSpPr/>
          <p:nvPr/>
        </p:nvSpPr>
        <p:spPr>
          <a:xfrm rot="16200000" flipH="1">
            <a:off x="9671785" y="5472577"/>
            <a:ext cx="1300163" cy="1470685"/>
          </a:xfrm>
          <a:custGeom>
            <a:avLst/>
            <a:gdLst/>
            <a:ahLst/>
            <a:cxnLst>
              <a:cxn ang="0">
                <a:pos x="wd2" y="hd2"/>
              </a:cxn>
              <a:cxn ang="5400000">
                <a:pos x="wd2" y="hd2"/>
              </a:cxn>
              <a:cxn ang="10800000">
                <a:pos x="wd2" y="hd2"/>
              </a:cxn>
              <a:cxn ang="16200000">
                <a:pos x="wd2" y="hd2"/>
              </a:cxn>
            </a:cxnLst>
            <a:rect l="0" t="0" r="r" b="b"/>
            <a:pathLst>
              <a:path w="21600" h="21600" extrusionOk="0">
                <a:moveTo>
                  <a:pt x="22" y="0"/>
                </a:moveTo>
                <a:lnTo>
                  <a:pt x="0" y="1428"/>
                </a:lnTo>
                <a:lnTo>
                  <a:pt x="21600" y="21600"/>
                </a:lnTo>
                <a:lnTo>
                  <a:pt x="21600" y="12014"/>
                </a:lnTo>
                <a:lnTo>
                  <a:pt x="22" y="0"/>
                </a:lnTo>
                <a:close/>
              </a:path>
            </a:pathLst>
          </a:custGeom>
          <a:solidFill>
            <a:srgbClr val="FFFF00"/>
          </a:solidFill>
          <a:ln w="12700" cap="flat">
            <a:noFill/>
            <a:miter lim="400000"/>
          </a:ln>
          <a:effectLst/>
        </p:spPr>
        <p:txBody>
          <a:bodyPr lIns="35719" tIns="35719" rIns="35719" bIns="35719" anchor="ctr"/>
          <a:lstStyle/>
          <a:p>
            <a:pPr eaLnBrk="1" fontAlgn="auto" hangingPunct="1">
              <a:spcBef>
                <a:spcPts val="0"/>
              </a:spcBef>
              <a:spcAft>
                <a:spcPts val="0"/>
              </a:spcAft>
              <a:defRPr/>
            </a:pPr>
            <a:endParaRPr sz="1266">
              <a:solidFill>
                <a:prstClr val="black"/>
              </a:solidFill>
              <a:latin typeface="Calibri"/>
              <a:ea typeface="+mn-ea"/>
            </a:endParaRPr>
          </a:p>
        </p:txBody>
      </p:sp>
      <p:sp>
        <p:nvSpPr>
          <p:cNvPr id="3" name="Titre 2">
            <a:extLst>
              <a:ext uri="{FF2B5EF4-FFF2-40B4-BE49-F238E27FC236}">
                <a16:creationId xmlns:a16="http://schemas.microsoft.com/office/drawing/2014/main" id="{19DD9B3B-5BF0-4F02-BF45-779D5DE96FB3}"/>
              </a:ext>
            </a:extLst>
          </p:cNvPr>
          <p:cNvSpPr>
            <a:spLocks noGrp="1"/>
          </p:cNvSpPr>
          <p:nvPr>
            <p:ph type="title"/>
          </p:nvPr>
        </p:nvSpPr>
        <p:spPr/>
        <p:txBody>
          <a:bodyPr/>
          <a:lstStyle/>
          <a:p>
            <a:r>
              <a:rPr lang="fr-FR"/>
              <a:t>Budget 2023</a:t>
            </a:r>
          </a:p>
        </p:txBody>
      </p:sp>
      <p:sp>
        <p:nvSpPr>
          <p:cNvPr id="10" name="Shape 13923">
            <a:extLst>
              <a:ext uri="{FF2B5EF4-FFF2-40B4-BE49-F238E27FC236}">
                <a16:creationId xmlns:a16="http://schemas.microsoft.com/office/drawing/2014/main" id="{C174621A-FA0F-41AD-86CC-903EB004F8A2}"/>
              </a:ext>
            </a:extLst>
          </p:cNvPr>
          <p:cNvSpPr/>
          <p:nvPr/>
        </p:nvSpPr>
        <p:spPr>
          <a:xfrm rot="16200000" flipH="1">
            <a:off x="138112" y="5419724"/>
            <a:ext cx="1300163" cy="1576388"/>
          </a:xfrm>
          <a:custGeom>
            <a:avLst/>
            <a:gdLst/>
            <a:ahLst/>
            <a:cxnLst>
              <a:cxn ang="0">
                <a:pos x="wd2" y="hd2"/>
              </a:cxn>
              <a:cxn ang="5400000">
                <a:pos x="wd2" y="hd2"/>
              </a:cxn>
              <a:cxn ang="10800000">
                <a:pos x="wd2" y="hd2"/>
              </a:cxn>
              <a:cxn ang="16200000">
                <a:pos x="wd2" y="hd2"/>
              </a:cxn>
            </a:cxnLst>
            <a:rect l="0" t="0" r="r" b="b"/>
            <a:pathLst>
              <a:path w="21600" h="21600" extrusionOk="0">
                <a:moveTo>
                  <a:pt x="9" y="20157"/>
                </a:moveTo>
                <a:lnTo>
                  <a:pt x="21588" y="0"/>
                </a:lnTo>
                <a:lnTo>
                  <a:pt x="21600" y="9767"/>
                </a:lnTo>
                <a:lnTo>
                  <a:pt x="0" y="21600"/>
                </a:lnTo>
                <a:lnTo>
                  <a:pt x="9" y="20157"/>
                </a:lnTo>
                <a:close/>
              </a:path>
            </a:pathLst>
          </a:custGeom>
          <a:solidFill>
            <a:schemeClr val="accent3"/>
          </a:solidFill>
          <a:ln w="12700" cap="flat">
            <a:solidFill>
              <a:schemeClr val="accent3"/>
            </a:solidFill>
            <a:miter lim="400000"/>
          </a:ln>
          <a:effectLst/>
        </p:spPr>
        <p:txBody>
          <a:bodyPr lIns="35719" tIns="35719" rIns="35719" bIns="35719" anchor="ctr"/>
          <a:lstStyle/>
          <a:p>
            <a:pPr eaLnBrk="1" fontAlgn="auto" hangingPunct="1">
              <a:spcBef>
                <a:spcPts val="0"/>
              </a:spcBef>
              <a:spcAft>
                <a:spcPts val="0"/>
              </a:spcAft>
              <a:defRPr/>
            </a:pPr>
            <a:endParaRPr sz="1266">
              <a:solidFill>
                <a:prstClr val="black"/>
              </a:solidFill>
              <a:latin typeface="Calibri"/>
              <a:ea typeface="+mn-ea"/>
            </a:endParaRPr>
          </a:p>
        </p:txBody>
      </p:sp>
      <p:sp>
        <p:nvSpPr>
          <p:cNvPr id="11" name="Shape 13924">
            <a:extLst>
              <a:ext uri="{FF2B5EF4-FFF2-40B4-BE49-F238E27FC236}">
                <a16:creationId xmlns:a16="http://schemas.microsoft.com/office/drawing/2014/main" id="{A69F7731-A042-4A95-8ACA-BC30563E16F8}"/>
              </a:ext>
            </a:extLst>
          </p:cNvPr>
          <p:cNvSpPr/>
          <p:nvPr/>
        </p:nvSpPr>
        <p:spPr>
          <a:xfrm>
            <a:off x="1468438" y="2381249"/>
            <a:ext cx="1600200" cy="3175000"/>
          </a:xfrm>
          <a:custGeom>
            <a:avLst/>
            <a:gdLst/>
            <a:ahLst/>
            <a:cxnLst>
              <a:cxn ang="0">
                <a:pos x="wd2" y="hd2"/>
              </a:cxn>
              <a:cxn ang="5400000">
                <a:pos x="wd2" y="hd2"/>
              </a:cxn>
              <a:cxn ang="10800000">
                <a:pos x="wd2" y="hd2"/>
              </a:cxn>
              <a:cxn ang="16200000">
                <a:pos x="wd2" y="hd2"/>
              </a:cxn>
            </a:cxnLst>
            <a:rect l="0" t="0" r="r" b="b"/>
            <a:pathLst>
              <a:path w="21600" h="21600" extrusionOk="0">
                <a:moveTo>
                  <a:pt x="21600" y="858"/>
                </a:moveTo>
                <a:lnTo>
                  <a:pt x="21600" y="0"/>
                </a:lnTo>
                <a:lnTo>
                  <a:pt x="3100" y="0"/>
                </a:lnTo>
                <a:cubicBezTo>
                  <a:pt x="2245" y="0"/>
                  <a:pt x="1470" y="185"/>
                  <a:pt x="909" y="483"/>
                </a:cubicBezTo>
                <a:cubicBezTo>
                  <a:pt x="348" y="780"/>
                  <a:pt x="0" y="1192"/>
                  <a:pt x="0" y="1646"/>
                </a:cubicBezTo>
                <a:lnTo>
                  <a:pt x="0" y="21600"/>
                </a:lnTo>
                <a:lnTo>
                  <a:pt x="1617" y="21600"/>
                </a:lnTo>
                <a:lnTo>
                  <a:pt x="1617" y="1646"/>
                </a:lnTo>
                <a:cubicBezTo>
                  <a:pt x="1617" y="1429"/>
                  <a:pt x="1783" y="1232"/>
                  <a:pt x="2052" y="1089"/>
                </a:cubicBezTo>
                <a:cubicBezTo>
                  <a:pt x="2320" y="947"/>
                  <a:pt x="2691" y="858"/>
                  <a:pt x="3100" y="858"/>
                </a:cubicBezTo>
                <a:lnTo>
                  <a:pt x="21600" y="858"/>
                </a:lnTo>
                <a:close/>
              </a:path>
            </a:pathLst>
          </a:custGeom>
          <a:solidFill>
            <a:schemeClr val="accent3"/>
          </a:solidFill>
          <a:ln w="12700" cap="flat">
            <a:noFill/>
            <a:miter lim="400000"/>
          </a:ln>
          <a:effectLst/>
        </p:spPr>
        <p:txBody>
          <a:bodyPr lIns="26789" tIns="26789" rIns="26789" bIns="26789" anchor="ctr"/>
          <a:lstStyle/>
          <a:p>
            <a:pPr eaLnBrk="1" fontAlgn="auto" hangingPunct="1">
              <a:spcBef>
                <a:spcPts val="0"/>
              </a:spcBef>
              <a:spcAft>
                <a:spcPts val="0"/>
              </a:spcAft>
              <a:defRPr/>
            </a:pPr>
            <a:endParaRPr sz="1266">
              <a:solidFill>
                <a:prstClr val="black"/>
              </a:solidFill>
              <a:latin typeface="Calibri"/>
              <a:ea typeface="+mn-ea"/>
            </a:endParaRPr>
          </a:p>
        </p:txBody>
      </p:sp>
      <p:sp>
        <p:nvSpPr>
          <p:cNvPr id="15" name="Ellipse 14">
            <a:extLst>
              <a:ext uri="{FF2B5EF4-FFF2-40B4-BE49-F238E27FC236}">
                <a16:creationId xmlns:a16="http://schemas.microsoft.com/office/drawing/2014/main" id="{CEF7AF85-F1B0-4301-90D9-42E204A429E9}"/>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2</a:t>
            </a:r>
          </a:p>
        </p:txBody>
      </p:sp>
      <p:sp>
        <p:nvSpPr>
          <p:cNvPr id="13" name="ZoneTexte 12">
            <a:extLst>
              <a:ext uri="{FF2B5EF4-FFF2-40B4-BE49-F238E27FC236}">
                <a16:creationId xmlns:a16="http://schemas.microsoft.com/office/drawing/2014/main" id="{30B735FB-6E37-4241-84B8-7A947984F271}"/>
              </a:ext>
            </a:extLst>
          </p:cNvPr>
          <p:cNvSpPr txBox="1"/>
          <p:nvPr/>
        </p:nvSpPr>
        <p:spPr>
          <a:xfrm>
            <a:off x="2322513" y="6163610"/>
            <a:ext cx="8338691" cy="646331"/>
          </a:xfrm>
          <a:prstGeom prst="rect">
            <a:avLst/>
          </a:prstGeom>
          <a:noFill/>
        </p:spPr>
        <p:txBody>
          <a:bodyPr wrap="square" rtlCol="0">
            <a:spAutoFit/>
          </a:bodyPr>
          <a:lstStyle/>
          <a:p>
            <a:r>
              <a:rPr lang="fr-FR" b="1"/>
              <a:t>D’autres lancements pourront être programmés dès lors que la totalité des budgets alloués par thématique n’aura pas été consommée.</a:t>
            </a:r>
          </a:p>
        </p:txBody>
      </p:sp>
      <p:pic>
        <p:nvPicPr>
          <p:cNvPr id="14" name="Image 13">
            <a:extLst>
              <a:ext uri="{FF2B5EF4-FFF2-40B4-BE49-F238E27FC236}">
                <a16:creationId xmlns:a16="http://schemas.microsoft.com/office/drawing/2014/main" id="{DAC230CC-03F7-41BE-A1D7-D0DFB0B50926}"/>
              </a:ext>
            </a:extLst>
          </p:cNvPr>
          <p:cNvPicPr>
            <a:picLocks noChangeAspect="1"/>
          </p:cNvPicPr>
          <p:nvPr/>
        </p:nvPicPr>
        <p:blipFill>
          <a:blip r:embed="rId2"/>
          <a:stretch>
            <a:fillRect/>
          </a:stretch>
        </p:blipFill>
        <p:spPr>
          <a:xfrm>
            <a:off x="1307229" y="6085355"/>
            <a:ext cx="1015284" cy="720294"/>
          </a:xfrm>
          <a:prstGeom prst="rect">
            <a:avLst/>
          </a:prstGeom>
        </p:spPr>
      </p:pic>
      <p:graphicFrame>
        <p:nvGraphicFramePr>
          <p:cNvPr id="16" name="Tableau 16">
            <a:extLst>
              <a:ext uri="{FF2B5EF4-FFF2-40B4-BE49-F238E27FC236}">
                <a16:creationId xmlns:a16="http://schemas.microsoft.com/office/drawing/2014/main" id="{A060B791-4AC5-FEC5-440E-76B6245AAB73}"/>
              </a:ext>
            </a:extLst>
          </p:cNvPr>
          <p:cNvGraphicFramePr>
            <a:graphicFrameLocks noGrp="1"/>
          </p:cNvGraphicFramePr>
          <p:nvPr>
            <p:ph idx="1"/>
            <p:extLst>
              <p:ext uri="{D42A27DB-BD31-4B8C-83A1-F6EECF244321}">
                <p14:modId xmlns:p14="http://schemas.microsoft.com/office/powerpoint/2010/main" val="568566535"/>
              </p:ext>
            </p:extLst>
          </p:nvPr>
        </p:nvGraphicFramePr>
        <p:xfrm>
          <a:off x="396004" y="1050200"/>
          <a:ext cx="11186396" cy="5171561"/>
        </p:xfrm>
        <a:graphic>
          <a:graphicData uri="http://schemas.openxmlformats.org/drawingml/2006/table">
            <a:tbl>
              <a:tblPr firstRow="1" bandRow="1">
                <a:tableStyleId>{E929F9F4-4A8F-4326-A1B4-22849713DDAB}</a:tableStyleId>
              </a:tblPr>
              <a:tblGrid>
                <a:gridCol w="3732213">
                  <a:extLst>
                    <a:ext uri="{9D8B030D-6E8A-4147-A177-3AD203B41FA5}">
                      <a16:colId xmlns:a16="http://schemas.microsoft.com/office/drawing/2014/main" val="2468668081"/>
                    </a:ext>
                  </a:extLst>
                </a:gridCol>
                <a:gridCol w="1729739">
                  <a:extLst>
                    <a:ext uri="{9D8B030D-6E8A-4147-A177-3AD203B41FA5}">
                      <a16:colId xmlns:a16="http://schemas.microsoft.com/office/drawing/2014/main" val="672390635"/>
                    </a:ext>
                  </a:extLst>
                </a:gridCol>
                <a:gridCol w="2338593">
                  <a:extLst>
                    <a:ext uri="{9D8B030D-6E8A-4147-A177-3AD203B41FA5}">
                      <a16:colId xmlns:a16="http://schemas.microsoft.com/office/drawing/2014/main" val="3236574093"/>
                    </a:ext>
                  </a:extLst>
                </a:gridCol>
                <a:gridCol w="3385851">
                  <a:extLst>
                    <a:ext uri="{9D8B030D-6E8A-4147-A177-3AD203B41FA5}">
                      <a16:colId xmlns:a16="http://schemas.microsoft.com/office/drawing/2014/main" val="522347067"/>
                    </a:ext>
                  </a:extLst>
                </a:gridCol>
              </a:tblGrid>
              <a:tr h="412840">
                <a:tc gridSpan="2">
                  <a:txBody>
                    <a:bodyPr/>
                    <a:lstStyle/>
                    <a:p>
                      <a:pPr algn="l"/>
                      <a:r>
                        <a:rPr lang="fr-FR" sz="1600"/>
                        <a:t>APPELS A PROJETS – 12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a:t>Modalité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a:t>Durée/Echéance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289895"/>
                  </a:ext>
                </a:extLst>
              </a:tr>
              <a:tr h="355600">
                <a:tc>
                  <a:txBody>
                    <a:bodyPr/>
                    <a:lstStyle/>
                    <a:p>
                      <a:r>
                        <a:rPr lang="fr-FR" sz="1400" b="1"/>
                        <a:t>Qualité, pédagogique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4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Périodique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2 mois – </a:t>
                      </a:r>
                      <a:r>
                        <a:rPr lang="fr-FR" sz="1400" b="1" err="1"/>
                        <a:t>Bi-annuel</a:t>
                      </a:r>
                      <a:r>
                        <a:rPr lang="fr-FR" sz="1400" b="1"/>
                        <a:t> a minima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331715"/>
                  </a:ext>
                </a:extLst>
              </a:tr>
              <a:tr h="240390">
                <a:tc>
                  <a:txBody>
                    <a:bodyPr/>
                    <a:lstStyle/>
                    <a:p>
                      <a:r>
                        <a:rPr lang="fr-FR" sz="1400" b="1"/>
                        <a:t>Développement de la formation professionnelle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Périodique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2 mois – </a:t>
                      </a:r>
                      <a:r>
                        <a:rPr lang="fr-FR" sz="1400" b="1" err="1"/>
                        <a:t>Bi-annuel</a:t>
                      </a:r>
                      <a:r>
                        <a:rPr lang="fr-FR" sz="1400" b="1"/>
                        <a:t> a minima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349307"/>
                  </a:ext>
                </a:extLst>
              </a:tr>
              <a:tr h="485955">
                <a:tc>
                  <a:txBody>
                    <a:bodyPr/>
                    <a:lstStyle/>
                    <a:p>
                      <a:r>
                        <a:rPr lang="fr-FR" sz="1400" b="1"/>
                        <a:t>Innovation, Performance et Transition énergétique des OF.A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Périodique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2 mois – </a:t>
                      </a:r>
                      <a:r>
                        <a:rPr lang="fr-FR" sz="1400" b="1" err="1"/>
                        <a:t>Bi-annuel</a:t>
                      </a:r>
                      <a:r>
                        <a:rPr lang="fr-FR" sz="1400" b="1"/>
                        <a:t> a minima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986068"/>
                  </a:ext>
                </a:extLst>
              </a:tr>
              <a:tr h="358999">
                <a:tc>
                  <a:txBody>
                    <a:bodyPr/>
                    <a:lstStyle/>
                    <a:p>
                      <a:r>
                        <a:rPr lang="fr-FR" sz="1400" b="1"/>
                        <a:t>Thème ouvert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Annuel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276350"/>
                  </a:ext>
                </a:extLst>
              </a:tr>
              <a:tr h="323896">
                <a:tc>
                  <a:txBody>
                    <a:bodyPr/>
                    <a:lstStyle/>
                    <a:p>
                      <a:r>
                        <a:rPr lang="fr-FR" sz="1400" b="1"/>
                        <a:t>Excellence et Attractivité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Périodique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2 mois – </a:t>
                      </a:r>
                      <a:r>
                        <a:rPr lang="fr-FR" sz="1400" b="1" err="1"/>
                        <a:t>Bi-annuel</a:t>
                      </a:r>
                      <a:r>
                        <a:rPr lang="fr-FR" sz="1400" b="1"/>
                        <a:t> a minima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138670"/>
                  </a:ext>
                </a:extLst>
              </a:tr>
              <a:tr h="415737">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Calibri" panose="020F0502020204030204"/>
                          <a:ea typeface="+mn-ea"/>
                          <a:cs typeface="+mn-cs"/>
                        </a:rPr>
                        <a:t>APPELS A CANDIDATURES – 12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244486123"/>
                  </a:ext>
                </a:extLst>
              </a:tr>
              <a:tr h="445688">
                <a:tc>
                  <a:txBody>
                    <a:bodyPr/>
                    <a:lstStyle/>
                    <a:p>
                      <a:r>
                        <a:rPr lang="fr-FR" sz="1400" b="1"/>
                        <a:t>Innovation, Performance et Transition numérique des OF.A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Annuel pour certains et</a:t>
                      </a:r>
                    </a:p>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périodique pour d’autres</a:t>
                      </a:r>
                    </a:p>
                    <a:p>
                      <a:pPr algn="ctr"/>
                      <a:endParaRPr lang="fr-FR"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1 mois - </a:t>
                      </a:r>
                      <a:r>
                        <a:rPr lang="fr-FR" sz="1400" b="1" err="1"/>
                        <a:t>Bi-annuel</a:t>
                      </a:r>
                      <a:r>
                        <a:rPr lang="fr-FR" sz="1400" b="1"/>
                        <a:t> a minima</a:t>
                      </a:r>
                    </a:p>
                    <a:p>
                      <a:pPr algn="ctr"/>
                      <a:endParaRPr lang="fr-FR"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1805785"/>
                  </a:ext>
                </a:extLst>
              </a:tr>
              <a:tr h="393459">
                <a:tc>
                  <a:txBody>
                    <a:bodyPr/>
                    <a:lstStyle/>
                    <a:p>
                      <a:r>
                        <a:rPr lang="fr-FR" sz="1400" b="1"/>
                        <a:t>Développement des compétences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Périodique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1 mois - </a:t>
                      </a:r>
                      <a:r>
                        <a:rPr lang="fr-FR" sz="1400" b="1" err="1"/>
                        <a:t>Bi-annuel</a:t>
                      </a:r>
                      <a:r>
                        <a:rPr lang="fr-FR" sz="1400" b="1"/>
                        <a:t> a minima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698948"/>
                  </a:ext>
                </a:extLst>
              </a:tr>
              <a:tr h="365760">
                <a:tc>
                  <a:txBody>
                    <a:bodyPr/>
                    <a:lstStyle/>
                    <a:p>
                      <a:r>
                        <a:rPr lang="fr-FR" sz="1400" b="1"/>
                        <a:t>Diversification des actions de 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2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Périodique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400" b="1"/>
                        <a:t>1 mois - </a:t>
                      </a:r>
                      <a:r>
                        <a:rPr lang="fr-FR" sz="1400" b="1" err="1"/>
                        <a:t>Bi-annuel</a:t>
                      </a:r>
                      <a:r>
                        <a:rPr lang="fr-FR" sz="1400" b="1"/>
                        <a:t> a minima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963428"/>
                  </a:ext>
                </a:extLst>
              </a:tr>
              <a:tr h="411670">
                <a:tc>
                  <a:txBody>
                    <a:bodyPr/>
                    <a:lstStyle/>
                    <a:p>
                      <a:r>
                        <a:rPr lang="fr-FR" sz="1400" b="1"/>
                        <a:t>Accompagnement des jeunes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6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Annuel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b="1"/>
                        <a:t>Annuel Juin-2022 - Juin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093067"/>
                  </a:ext>
                </a:extLst>
              </a:tr>
              <a:tr h="387279">
                <a:tc gridSpan="2">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Calibri" panose="020F0502020204030204"/>
                          <a:ea typeface="+mn-ea"/>
                          <a:cs typeface="+mn-cs"/>
                        </a:rPr>
                        <a:t>INVESTISSEMENTS INNOVANTS– 25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fr-FR" sz="1600" b="1" err="1"/>
                        <a:t>Pluri-annuel</a:t>
                      </a:r>
                      <a:r>
                        <a:rPr lang="fr-FR" sz="1600" b="1"/>
                        <a:t>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Calibri" panose="020F0502020204030204"/>
                          <a:ea typeface="+mn-ea"/>
                          <a:cs typeface="+mn-cs"/>
                        </a:rPr>
                        <a:t>Décembre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97580090"/>
                  </a:ext>
                </a:extLst>
              </a:tr>
            </a:tbl>
          </a:graphicData>
        </a:graphic>
      </p:graphicFrame>
      <p:sp>
        <p:nvSpPr>
          <p:cNvPr id="17" name="Rectangle : coins arrondis 16">
            <a:extLst>
              <a:ext uri="{FF2B5EF4-FFF2-40B4-BE49-F238E27FC236}">
                <a16:creationId xmlns:a16="http://schemas.microsoft.com/office/drawing/2014/main" id="{ED140EAE-BC0A-9636-797E-EB41EBFB9C15}"/>
              </a:ext>
            </a:extLst>
          </p:cNvPr>
          <p:cNvSpPr/>
          <p:nvPr/>
        </p:nvSpPr>
        <p:spPr>
          <a:xfrm>
            <a:off x="9923805" y="258300"/>
            <a:ext cx="1727200" cy="76359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3200" b="1">
                <a:solidFill>
                  <a:srgbClr val="FFFF00"/>
                </a:solidFill>
              </a:rPr>
              <a:t>49 M€</a:t>
            </a:r>
          </a:p>
        </p:txBody>
      </p:sp>
    </p:spTree>
    <p:extLst>
      <p:ext uri="{BB962C8B-B14F-4D97-AF65-F5344CB8AC3E}">
        <p14:creationId xmlns:p14="http://schemas.microsoft.com/office/powerpoint/2010/main" val="425842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712D087-1AA7-621E-1E24-4D1FE390832B}"/>
              </a:ext>
            </a:extLst>
          </p:cNvPr>
          <p:cNvSpPr>
            <a:spLocks noGrp="1"/>
          </p:cNvSpPr>
          <p:nvPr>
            <p:ph idx="1"/>
          </p:nvPr>
        </p:nvSpPr>
        <p:spPr>
          <a:xfrm>
            <a:off x="396005" y="965874"/>
            <a:ext cx="11348552" cy="5763699"/>
          </a:xfrm>
        </p:spPr>
        <p:txBody>
          <a:bodyPr>
            <a:normAutofit fontScale="85000" lnSpcReduction="10000"/>
          </a:bodyPr>
          <a:lstStyle/>
          <a:p>
            <a:pPr marL="342900" lvl="0" indent="-342900" algn="l">
              <a:spcBef>
                <a:spcPts val="600"/>
              </a:spcBef>
              <a:buClr>
                <a:srgbClr val="800000"/>
              </a:buClr>
              <a:buFont typeface="Wingdings" panose="05000000000000000000" pitchFamily="2" charset="2"/>
              <a:buChar char=""/>
            </a:pPr>
            <a:endParaRPr lang="fr-FR" sz="1200">
              <a:solidFill>
                <a:srgbClr val="7D400B"/>
              </a:solidFill>
              <a:effectLst/>
              <a:uFill>
                <a:solidFill>
                  <a:srgbClr val="5B9BD5"/>
                </a:solidFill>
              </a:u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Bef>
                <a:spcPts val="600"/>
              </a:spcBef>
              <a:buClr>
                <a:srgbClr val="800000"/>
              </a:buClr>
              <a:buFont typeface="Wingdings" panose="05000000000000000000" pitchFamily="2" charset="2"/>
              <a:buChar char=""/>
            </a:pPr>
            <a:endParaRPr lang="fr-FR" sz="1200">
              <a:solidFill>
                <a:srgbClr val="7D400B"/>
              </a:solidFill>
              <a:uFill>
                <a:solidFill>
                  <a:srgbClr val="5B9BD5"/>
                </a:solidFill>
              </a:u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Bef>
                <a:spcPts val="600"/>
              </a:spcBef>
              <a:buClr>
                <a:srgbClr val="800000"/>
              </a:buClr>
              <a:buFont typeface="Wingdings" panose="05000000000000000000" pitchFamily="2" charset="2"/>
              <a:buChar char="§"/>
            </a:pPr>
            <a:r>
              <a:rPr lang="fr-FR" sz="1800">
                <a:uFill>
                  <a:solidFill>
                    <a:srgbClr val="5B9BD5"/>
                  </a:solidFill>
                </a:uFill>
                <a:latin typeface="Arial" panose="020B0604020202020204" pitchFamily="34" charset="0"/>
                <a:ea typeface="Calibri" panose="020F0502020204030204" pitchFamily="34" charset="0"/>
                <a:cs typeface="Arial" panose="020B0604020202020204" pitchFamily="34" charset="0"/>
              </a:rPr>
              <a:t>Toute structure peut déposer un projet à la condition que celui-ci rentre dans les missions du CCCA-BTP à savoir le développement de la formation professionnelle notamment par la voie de l’apprentissage aux métiers du BTP</a:t>
            </a:r>
          </a:p>
          <a:p>
            <a:pPr marL="342900" lvl="0" indent="-342900" algn="l">
              <a:spcBef>
                <a:spcPts val="600"/>
              </a:spcBef>
              <a:buClr>
                <a:srgbClr val="800000"/>
              </a:buClr>
              <a:buFont typeface="Wingdings" panose="05000000000000000000" pitchFamily="2" charset="2"/>
              <a:buChar char="§"/>
            </a:pPr>
            <a:r>
              <a:rPr lang="fr-FR" sz="1800">
                <a:uFill>
                  <a:solidFill>
                    <a:srgbClr val="5B9BD5"/>
                  </a:solidFill>
                </a:uFill>
                <a:latin typeface="Arial" panose="020B0604020202020204" pitchFamily="34" charset="0"/>
                <a:ea typeface="Calibri" panose="020F0502020204030204" pitchFamily="34" charset="0"/>
                <a:cs typeface="Arial" panose="020B0604020202020204" pitchFamily="34" charset="0"/>
              </a:rPr>
              <a:t>L’obligation d’essaimage des productions et résultats des projets financés par le CCCA-BTP</a:t>
            </a:r>
          </a:p>
          <a:p>
            <a:pPr lvl="0" algn="l">
              <a:spcBef>
                <a:spcPts val="600"/>
              </a:spcBef>
              <a:buClr>
                <a:srgbClr val="800000"/>
              </a:buClr>
            </a:pPr>
            <a:endPar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endParaRPr>
          </a:p>
          <a:p>
            <a:pPr marL="342900" lvl="0" indent="-342900" algn="l">
              <a:spcBef>
                <a:spcPts val="600"/>
              </a:spcBef>
              <a:buClr>
                <a:srgbClr val="800000"/>
              </a:buClr>
              <a:buFont typeface="Wingdings" panose="05000000000000000000" pitchFamily="2" charset="2"/>
              <a:buChar char=""/>
            </a:pP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Financement de 50 à 80 % maximum du coût du projet </a:t>
            </a:r>
          </a:p>
          <a:p>
            <a:pPr marL="342900" lvl="0" indent="-342900" algn="l">
              <a:spcBef>
                <a:spcPts val="600"/>
              </a:spcBef>
              <a:buClr>
                <a:srgbClr val="800000"/>
              </a:buClr>
              <a:buFont typeface="Wingdings" panose="05000000000000000000" pitchFamily="2" charset="2"/>
              <a:buChar char=""/>
            </a:pP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Pas de limite de budget projet </a:t>
            </a:r>
          </a:p>
          <a:p>
            <a:pPr marL="342900" lvl="0" indent="-342900" algn="l">
              <a:spcBef>
                <a:spcPts val="600"/>
              </a:spcBef>
              <a:buClr>
                <a:srgbClr val="800000"/>
              </a:buClr>
              <a:buFont typeface="Wingdings" panose="05000000000000000000" pitchFamily="2" charset="2"/>
              <a:buChar char=""/>
            </a:pPr>
            <a:r>
              <a:rPr lang="fr-FR" sz="1800">
                <a:uFill>
                  <a:solidFill>
                    <a:srgbClr val="5B9BD5"/>
                  </a:solidFill>
                </a:uFill>
                <a:latin typeface="Arial" panose="020B0604020202020204" pitchFamily="34" charset="0"/>
                <a:ea typeface="Calibri" panose="020F0502020204030204" pitchFamily="34" charset="0"/>
                <a:cs typeface="Arial" panose="020B0604020202020204" pitchFamily="34" charset="0"/>
              </a:rPr>
              <a:t>S</a:t>
            </a: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i demande d’équipements et autres immobilisations dédiées au projet (logiciel, matériel, agencement …) : </a:t>
            </a:r>
            <a:r>
              <a:rPr lang="fr-FR" sz="1800">
                <a:uFill>
                  <a:solidFill>
                    <a:srgbClr val="5B9BD5"/>
                  </a:solidFill>
                </a:uFill>
                <a:latin typeface="Arial" panose="020B0604020202020204" pitchFamily="34" charset="0"/>
                <a:ea typeface="Calibri" panose="020F0502020204030204" pitchFamily="34" charset="0"/>
                <a:cs typeface="Arial" panose="020B0604020202020204" pitchFamily="34" charset="0"/>
              </a:rPr>
              <a:t>p</a:t>
            </a: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rise en charge maximum de 50 % </a:t>
            </a:r>
          </a:p>
          <a:p>
            <a:pPr marL="342900" lvl="0" indent="-342900" algn="l">
              <a:spcBef>
                <a:spcPts val="600"/>
              </a:spcBef>
              <a:buClr>
                <a:srgbClr val="800000"/>
              </a:buClr>
              <a:buFont typeface="Wingdings" panose="05000000000000000000" pitchFamily="2" charset="2"/>
              <a:buChar char=""/>
            </a:pP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S’il y a sous-traitance dans un projet, prise en charge maximum de 30 % des dépenses et l’obligation de mise en place de modalités de transfert de compétences du prestataire vers le porteur de projet afin de pérenniser les projets. Le pourcentage pourra être exceptionnellement augmenté sous réserve que le porteur de projets apporte des éléments d’argumentation concrète.</a:t>
            </a:r>
          </a:p>
          <a:p>
            <a:pPr marL="342900" indent="-342900">
              <a:spcBef>
                <a:spcPts val="600"/>
              </a:spcBef>
              <a:buClr>
                <a:srgbClr val="800000"/>
              </a:buClr>
              <a:buFont typeface="Wingdings" panose="05000000000000000000" pitchFamily="2" charset="2"/>
              <a:buChar char=""/>
            </a:pPr>
            <a:r>
              <a:rPr lang="fr-FR" sz="1800">
                <a:uFill>
                  <a:solidFill>
                    <a:srgbClr val="5B9BD5"/>
                  </a:solidFill>
                </a:uFill>
                <a:latin typeface="Arial" panose="020B0604020202020204" pitchFamily="34" charset="0"/>
                <a:ea typeface="Calibri" panose="020F0502020204030204" pitchFamily="34" charset="0"/>
                <a:cs typeface="Arial" panose="020B0604020202020204" pitchFamily="34" charset="0"/>
              </a:rPr>
              <a:t>Obligation d’</a:t>
            </a: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auto-financement du porteur de projet sans obligation de pourcentage minimal.</a:t>
            </a:r>
          </a:p>
          <a:p>
            <a:pPr marL="342900" lvl="0" indent="-342900" algn="just">
              <a:spcBef>
                <a:spcPts val="600"/>
              </a:spcBef>
              <a:buClr>
                <a:srgbClr val="800000"/>
              </a:buClr>
              <a:buFont typeface="Wingdings" panose="05000000000000000000" pitchFamily="2" charset="2"/>
              <a:buChar char=""/>
            </a:pP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Date de prise en compte des dépenses éligibles : La date de référence de prise en charge des dépenses du projet est celle de la décision du conseil d’administration</a:t>
            </a:r>
          </a:p>
          <a:p>
            <a:pPr marL="342900" lvl="0" indent="-342900" algn="l">
              <a:spcBef>
                <a:spcPts val="600"/>
              </a:spcBef>
              <a:buClr>
                <a:srgbClr val="800000"/>
              </a:buClr>
              <a:buFont typeface="Wingdings" panose="05000000000000000000" pitchFamily="2" charset="2"/>
              <a:buChar char=""/>
            </a:pP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Homogénéisation des tranches en fonction du coût du projet : 4 tranches </a:t>
            </a:r>
          </a:p>
          <a:p>
            <a:pPr marL="1612900" lvl="1" indent="-174625">
              <a:spcBef>
                <a:spcPts val="600"/>
              </a:spcBef>
              <a:buClr>
                <a:srgbClr val="800000"/>
              </a:buClr>
              <a:buNone/>
            </a:pPr>
            <a:r>
              <a:rPr lang="fr-FR" sz="1800">
                <a:effectLst/>
                <a:uFill>
                  <a:solidFill>
                    <a:srgbClr val="5B9BD5"/>
                  </a:solidFill>
                </a:uFill>
                <a:latin typeface="Arial" panose="020B0604020202020204" pitchFamily="34" charset="0"/>
                <a:ea typeface="Times New Roman" panose="02020603050405020304" pitchFamily="18" charset="0"/>
                <a:cs typeface="Arial" panose="020B0604020202020204" pitchFamily="34" charset="0"/>
              </a:rPr>
              <a:t>- 	Projet inférieur à 100 K€ : 2 tranches 40% et 60 %</a:t>
            </a:r>
          </a:p>
          <a:p>
            <a:pPr marL="1612900" lvl="1" indent="-174625" algn="l">
              <a:spcBef>
                <a:spcPts val="600"/>
              </a:spcBef>
              <a:spcAft>
                <a:spcPts val="0"/>
              </a:spcAft>
              <a:buClr>
                <a:srgbClr val="800000"/>
              </a:buClr>
              <a:buFont typeface="Calibri" panose="020F0502020204030204" pitchFamily="34" charset="0"/>
              <a:buChar char="-"/>
            </a:pPr>
            <a:r>
              <a:rPr lang="fr-FR" sz="1800">
                <a:effectLst/>
                <a:uFill>
                  <a:solidFill>
                    <a:srgbClr val="5B9BD5"/>
                  </a:solidFill>
                </a:uFill>
                <a:latin typeface="Arial" panose="020B0604020202020204" pitchFamily="34" charset="0"/>
                <a:ea typeface="Times New Roman" panose="02020603050405020304" pitchFamily="18" charset="0"/>
                <a:cs typeface="Arial" panose="020B0604020202020204" pitchFamily="34" charset="0"/>
              </a:rPr>
              <a:t>Projet de 100 K€ et inférieur à 1M€ : 3 tranches 40% - 40 % et 20 %</a:t>
            </a:r>
          </a:p>
          <a:p>
            <a:pPr marL="1612900" lvl="1" indent="-174625" algn="l">
              <a:spcBef>
                <a:spcPts val="600"/>
              </a:spcBef>
              <a:spcAft>
                <a:spcPts val="0"/>
              </a:spcAft>
              <a:buClr>
                <a:srgbClr val="800000"/>
              </a:buClr>
              <a:buFont typeface="Calibri" panose="020F0502020204030204" pitchFamily="34" charset="0"/>
              <a:buChar char="-"/>
            </a:pPr>
            <a:r>
              <a:rPr lang="fr-FR" sz="1800">
                <a:effectLst/>
                <a:uFill>
                  <a:solidFill>
                    <a:srgbClr val="5B9BD5"/>
                  </a:solidFill>
                </a:uFill>
                <a:latin typeface="Arial" panose="020B0604020202020204" pitchFamily="34" charset="0"/>
                <a:ea typeface="Times New Roman" panose="02020603050405020304" pitchFamily="18" charset="0"/>
                <a:cs typeface="Arial" panose="020B0604020202020204" pitchFamily="34" charset="0"/>
              </a:rPr>
              <a:t>Projet supérieur à 1M€ : 4 tranches 25% - 25 % - 30% - 20 %</a:t>
            </a:r>
          </a:p>
          <a:p>
            <a:pPr marL="457200" lvl="1" indent="0" algn="l">
              <a:spcBef>
                <a:spcPts val="600"/>
              </a:spcBef>
              <a:spcAft>
                <a:spcPts val="0"/>
              </a:spcAft>
              <a:buClr>
                <a:srgbClr val="800000"/>
              </a:buClr>
              <a:buNone/>
            </a:pPr>
            <a:endPar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endParaRPr>
          </a:p>
          <a:p>
            <a:pPr marL="342900" lvl="0" indent="-342900" algn="l">
              <a:spcBef>
                <a:spcPts val="600"/>
              </a:spcBef>
              <a:buClr>
                <a:srgbClr val="800000"/>
              </a:buClr>
              <a:buFont typeface="Wingdings" panose="05000000000000000000" pitchFamily="2" charset="2"/>
              <a:buChar char=""/>
            </a:pP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Dépôt d’un ou plusieurs projet(s) par thématique et par porteur de projet</a:t>
            </a:r>
          </a:p>
          <a:p>
            <a:pPr marL="342900" lvl="0" indent="-342900" algn="l">
              <a:spcBef>
                <a:spcPts val="600"/>
              </a:spcBef>
              <a:buClr>
                <a:srgbClr val="800000"/>
              </a:buClr>
              <a:buFont typeface="Wingdings" panose="05000000000000000000" pitchFamily="2" charset="2"/>
              <a:buChar char=""/>
            </a:pPr>
            <a:r>
              <a:rPr lang="fr-FR" sz="18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Durée de la convention : 3 ans.</a:t>
            </a:r>
          </a:p>
        </p:txBody>
      </p:sp>
      <p:sp>
        <p:nvSpPr>
          <p:cNvPr id="3" name="Titre 2">
            <a:extLst>
              <a:ext uri="{FF2B5EF4-FFF2-40B4-BE49-F238E27FC236}">
                <a16:creationId xmlns:a16="http://schemas.microsoft.com/office/drawing/2014/main" id="{7E423F0F-0491-711C-B450-6103DF41641F}"/>
              </a:ext>
            </a:extLst>
          </p:cNvPr>
          <p:cNvSpPr>
            <a:spLocks noGrp="1"/>
          </p:cNvSpPr>
          <p:nvPr>
            <p:ph type="title"/>
          </p:nvPr>
        </p:nvSpPr>
        <p:spPr/>
        <p:txBody>
          <a:bodyPr/>
          <a:lstStyle/>
          <a:p>
            <a:r>
              <a:rPr lang="fr-FR"/>
              <a:t>Principales modalités des </a:t>
            </a:r>
            <a:r>
              <a:rPr lang="fr-FR" err="1"/>
              <a:t>AàP</a:t>
            </a:r>
            <a:r>
              <a:rPr lang="fr-FR"/>
              <a:t> (hors investissements innovants)</a:t>
            </a:r>
          </a:p>
        </p:txBody>
      </p:sp>
    </p:spTree>
    <p:extLst>
      <p:ext uri="{BB962C8B-B14F-4D97-AF65-F5344CB8AC3E}">
        <p14:creationId xmlns:p14="http://schemas.microsoft.com/office/powerpoint/2010/main" val="381652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712D087-1AA7-621E-1E24-4D1FE390832B}"/>
              </a:ext>
            </a:extLst>
          </p:cNvPr>
          <p:cNvSpPr>
            <a:spLocks noGrp="1"/>
          </p:cNvSpPr>
          <p:nvPr>
            <p:ph idx="1"/>
          </p:nvPr>
        </p:nvSpPr>
        <p:spPr>
          <a:xfrm>
            <a:off x="273346" y="1133927"/>
            <a:ext cx="11645307" cy="6113020"/>
          </a:xfrm>
        </p:spPr>
        <p:txBody>
          <a:bodyPr>
            <a:normAutofit fontScale="25000" lnSpcReduction="20000"/>
          </a:bodyPr>
          <a:lstStyle/>
          <a:p>
            <a:pPr lvl="0" algn="l">
              <a:spcBef>
                <a:spcPts val="600"/>
              </a:spcBef>
              <a:buClr>
                <a:srgbClr val="800000"/>
              </a:buClr>
            </a:pPr>
            <a:endParaRPr lang="fr-FR" sz="1200">
              <a:solidFill>
                <a:srgbClr val="7D400B"/>
              </a:solidFill>
              <a:uFill>
                <a:solidFill>
                  <a:srgbClr val="5B9BD5"/>
                </a:solidFill>
              </a:u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Accessible à tous OF.A selon les critères suivants :</a:t>
            </a:r>
          </a:p>
          <a:p>
            <a:pPr marL="1704975" indent="-527050">
              <a:lnSpc>
                <a:spcPct val="100000"/>
              </a:lnSpc>
              <a:spcBef>
                <a:spcPts val="600"/>
              </a:spcBef>
              <a:buClr>
                <a:srgbClr val="800000"/>
              </a:buClr>
              <a:buFont typeface="Courier New" panose="02070309020205020404" pitchFamily="49" charset="0"/>
              <a:buChar char="o"/>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L’organisme de formation doit justifier d’un nombre minimal d’au-moins 50 jeunes en apprentissage et au moins deux sections dans les premiers niveaux de formation (niveau 3 et 4)</a:t>
            </a:r>
          </a:p>
          <a:p>
            <a:pPr marL="1704975" indent="-527050">
              <a:lnSpc>
                <a:spcPct val="100000"/>
              </a:lnSpc>
              <a:spcBef>
                <a:spcPts val="600"/>
              </a:spcBef>
              <a:buClr>
                <a:srgbClr val="800000"/>
              </a:buClr>
              <a:buFont typeface="Courier New" panose="02070309020205020404" pitchFamily="49" charset="0"/>
              <a:buChar char="o"/>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L’organisme de formation doit former à un ou plusieurs métiers du BTP – Tous les métiers du BTP sont concernés.</a:t>
            </a:r>
          </a:p>
          <a:p>
            <a:pPr marL="1704975" indent="-527050">
              <a:lnSpc>
                <a:spcPct val="100000"/>
              </a:lnSpc>
              <a:spcBef>
                <a:spcPts val="600"/>
              </a:spcBef>
              <a:buClr>
                <a:srgbClr val="800000"/>
              </a:buClr>
              <a:buFont typeface="Courier New" panose="02070309020205020404" pitchFamily="49" charset="0"/>
              <a:buChar char="o"/>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L’organisme de formation doit démontrer que 75 % des apprentis préparant dans leur établissement une certification du bâtiment ou des travaux publics, ont signé un contrat d’apprentissage avec une entreprise du BTP.</a:t>
            </a:r>
          </a:p>
          <a:p>
            <a:pPr marL="1704975" indent="-527050">
              <a:lnSpc>
                <a:spcPct val="100000"/>
              </a:lnSpc>
              <a:spcBef>
                <a:spcPts val="600"/>
              </a:spcBef>
              <a:buClr>
                <a:srgbClr val="800000"/>
              </a:buClr>
              <a:buFont typeface="Courier New" panose="02070309020205020404" pitchFamily="49" charset="0"/>
              <a:buChar char="o"/>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Les projets doivent démontrer un auto-financement ou co-financement à hauteur de 50 % du budget du projet ; Le co-financement ne peut provenir d’un OPCO.</a:t>
            </a:r>
          </a:p>
          <a:p>
            <a:pPr>
              <a:lnSpc>
                <a:spcPct val="100000"/>
              </a:lnSpc>
              <a:spcBef>
                <a:spcPts val="600"/>
              </a:spcBef>
              <a:buClr>
                <a:srgbClr val="800000"/>
              </a:buClr>
            </a:pPr>
            <a:endPar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L’obligation d’essaimage des productions et résultats des projets financés par le CCCA-BTP</a:t>
            </a: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Pas de limite de budget projet </a:t>
            </a: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S’il y a sous-traitance dans un projet, prise en charge maximum de 30 % des dépenses et l’obligation de mise en place de modalités de transfert de compétences du prestataire vers le porteur de projet afin de pérenniser les projets. Le pourcentage pourra être exceptionnellement augmenté sous réserve que le porteur de projets apporte des éléments d’argumentation concrète.</a:t>
            </a: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Date de prise en compte des dépenses éligibles : La date de référence de prise en charge des dépenses du projet est celle de la décision du conseil d’administration</a:t>
            </a: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Homogénéisation des tranches en fonction du coût du projet : 4 tranches </a:t>
            </a:r>
          </a:p>
          <a:p>
            <a:pPr marL="1270000">
              <a:lnSpc>
                <a:spcPct val="100000"/>
              </a:lnSpc>
              <a:spcBef>
                <a:spcPts val="600"/>
              </a:spcBef>
              <a:buClr>
                <a:srgbClr val="800000"/>
              </a:buCl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 	Projet inférieur à 100 K€ : 2 tranches 40% et 60 %</a:t>
            </a:r>
          </a:p>
          <a:p>
            <a:pPr marL="1520825" indent="-250825">
              <a:lnSpc>
                <a:spcPct val="100000"/>
              </a:lnSpc>
              <a:spcBef>
                <a:spcPts val="600"/>
              </a:spcBef>
              <a:spcAft>
                <a:spcPts val="0"/>
              </a:spcAft>
              <a:buClr>
                <a:srgbClr val="800000"/>
              </a:buCl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 	Projet de 100 K€ et inférieur à 1M€ : 3 tranches 40% - 40 % et 20 %</a:t>
            </a:r>
          </a:p>
          <a:p>
            <a:pPr marL="1798638" indent="-544513">
              <a:lnSpc>
                <a:spcPct val="100000"/>
              </a:lnSpc>
              <a:spcBef>
                <a:spcPts val="600"/>
              </a:spcBef>
              <a:spcAft>
                <a:spcPts val="0"/>
              </a:spcAft>
              <a:buClr>
                <a:srgbClr val="800000"/>
              </a:buCl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    Projet supérieur à 1M€ : 4 tranches 25% - 25 % - 30% - 20 %</a:t>
            </a:r>
          </a:p>
          <a:p>
            <a:pPr marL="342900" indent="-342900">
              <a:lnSpc>
                <a:spcPct val="100000"/>
              </a:lnSpc>
              <a:spcBef>
                <a:spcPts val="600"/>
              </a:spcBef>
              <a:spcAft>
                <a:spcPts val="0"/>
              </a:spcAft>
              <a:buClr>
                <a:srgbClr val="800000"/>
              </a:buClr>
              <a:buFont typeface="Wingdings" panose="05000000000000000000" pitchFamily="2" charset="2"/>
              <a:buChar char="§"/>
            </a:pPr>
            <a:endPar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Dépôt d’un ou plusieurs projet(s) par thématique et par porteur de projet</a:t>
            </a:r>
          </a:p>
          <a:p>
            <a:pPr marL="342900" indent="-342900">
              <a:lnSpc>
                <a:spcPct val="100000"/>
              </a:lnSpc>
              <a:spcBef>
                <a:spcPts val="600"/>
              </a:spcBef>
              <a:buClr>
                <a:srgbClr val="800000"/>
              </a:buClr>
              <a:buFont typeface="Wingdings" panose="05000000000000000000" pitchFamily="2" charset="2"/>
              <a:buChar char="§"/>
            </a:pPr>
            <a:r>
              <a:rPr lang="fr-FR" sz="6000">
                <a:uFill>
                  <a:solidFill>
                    <a:srgbClr val="5B9BD5"/>
                  </a:solidFill>
                </a:uFill>
                <a:latin typeface="Arial" panose="020B0604020202020204" pitchFamily="34" charset="0"/>
                <a:ea typeface="Calibri" panose="020F0502020204030204" pitchFamily="34" charset="0"/>
                <a:cs typeface="Arial" panose="020B0604020202020204" pitchFamily="34" charset="0"/>
              </a:rPr>
              <a:t>Durée de la convention : 4 ans</a:t>
            </a:r>
          </a:p>
        </p:txBody>
      </p:sp>
      <p:sp>
        <p:nvSpPr>
          <p:cNvPr id="3" name="Titre 2">
            <a:extLst>
              <a:ext uri="{FF2B5EF4-FFF2-40B4-BE49-F238E27FC236}">
                <a16:creationId xmlns:a16="http://schemas.microsoft.com/office/drawing/2014/main" id="{7E423F0F-0491-711C-B450-6103DF41641F}"/>
              </a:ext>
            </a:extLst>
          </p:cNvPr>
          <p:cNvSpPr>
            <a:spLocks noGrp="1"/>
          </p:cNvSpPr>
          <p:nvPr>
            <p:ph type="title"/>
          </p:nvPr>
        </p:nvSpPr>
        <p:spPr/>
        <p:txBody>
          <a:bodyPr/>
          <a:lstStyle/>
          <a:p>
            <a:r>
              <a:rPr lang="fr-FR"/>
              <a:t>Principales modalités de l’</a:t>
            </a:r>
            <a:r>
              <a:rPr lang="fr-FR" err="1"/>
              <a:t>AàP</a:t>
            </a:r>
            <a:r>
              <a:rPr lang="fr-FR"/>
              <a:t>  Investissements Innovants</a:t>
            </a:r>
          </a:p>
        </p:txBody>
      </p:sp>
    </p:spTree>
    <p:extLst>
      <p:ext uri="{BB962C8B-B14F-4D97-AF65-F5344CB8AC3E}">
        <p14:creationId xmlns:p14="http://schemas.microsoft.com/office/powerpoint/2010/main" val="163309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E423F0F-0491-711C-B450-6103DF41641F}"/>
              </a:ext>
            </a:extLst>
          </p:cNvPr>
          <p:cNvSpPr>
            <a:spLocks noGrp="1"/>
          </p:cNvSpPr>
          <p:nvPr>
            <p:ph type="title"/>
          </p:nvPr>
        </p:nvSpPr>
        <p:spPr/>
        <p:txBody>
          <a:bodyPr/>
          <a:lstStyle/>
          <a:p>
            <a:r>
              <a:rPr lang="fr-FR"/>
              <a:t>Principales modalités des </a:t>
            </a:r>
            <a:r>
              <a:rPr lang="fr-FR" err="1"/>
              <a:t>AàC</a:t>
            </a:r>
            <a:endParaRPr lang="fr-FR"/>
          </a:p>
        </p:txBody>
      </p:sp>
      <p:sp>
        <p:nvSpPr>
          <p:cNvPr id="5" name="Espace réservé du contenu 4">
            <a:extLst>
              <a:ext uri="{FF2B5EF4-FFF2-40B4-BE49-F238E27FC236}">
                <a16:creationId xmlns:a16="http://schemas.microsoft.com/office/drawing/2014/main" id="{B249BF01-E2D0-9C7A-61F0-CC16E4300D67}"/>
              </a:ext>
            </a:extLst>
          </p:cNvPr>
          <p:cNvSpPr>
            <a:spLocks noGrp="1"/>
          </p:cNvSpPr>
          <p:nvPr>
            <p:ph idx="1"/>
          </p:nvPr>
        </p:nvSpPr>
        <p:spPr/>
        <p:txBody>
          <a:bodyPr/>
          <a:lstStyle/>
          <a:p>
            <a:pPr marL="342900" lvl="0" indent="-342900" algn="just">
              <a:spcBef>
                <a:spcPts val="600"/>
              </a:spcBef>
              <a:buClr>
                <a:srgbClr val="800000"/>
              </a:buClr>
              <a:buFont typeface="Wingdings" panose="05000000000000000000" pitchFamily="2" charset="2"/>
              <a:buChar char=""/>
            </a:pPr>
            <a:endParaRPr lang="fr-FR" sz="1500">
              <a:solidFill>
                <a:srgbClr val="7D400B"/>
              </a:solidFill>
              <a:effectLst/>
              <a:uFill>
                <a:solidFill>
                  <a:srgbClr val="5B9BD5"/>
                </a:solidFill>
              </a:uFill>
              <a:latin typeface="Arial" panose="020B0604020202020204" pitchFamily="34" charset="0"/>
              <a:ea typeface="Calibri" panose="020F0502020204030204" pitchFamily="34" charset="0"/>
              <a:cs typeface="Arial" panose="020B0604020202020204" pitchFamily="34" charset="0"/>
            </a:endParaRPr>
          </a:p>
          <a:p>
            <a:pPr marL="342900" lvl="0" indent="-342900" algn="just">
              <a:spcBef>
                <a:spcPts val="600"/>
              </a:spcBef>
              <a:buClr>
                <a:srgbClr val="800000"/>
              </a:buClr>
              <a:buFont typeface="Wingdings" panose="05000000000000000000" pitchFamily="2" charset="2"/>
              <a:buChar char=""/>
            </a:pPr>
            <a:r>
              <a:rPr lang="fr-FR" sz="1500">
                <a:uFill>
                  <a:solidFill>
                    <a:srgbClr val="5B9BD5"/>
                  </a:solidFill>
                </a:uFill>
                <a:latin typeface="Arial" panose="020B0604020202020204" pitchFamily="34" charset="0"/>
                <a:ea typeface="Calibri" panose="020F0502020204030204" pitchFamily="34" charset="0"/>
                <a:cs typeface="Arial" panose="020B0604020202020204" pitchFamily="34" charset="0"/>
              </a:rPr>
              <a:t>Rappel : appui du CCCA-BTP pour déploiement des solutions préconisées</a:t>
            </a:r>
          </a:p>
          <a:p>
            <a:pPr marL="342900" lvl="0" indent="-342900" algn="just">
              <a:spcBef>
                <a:spcPts val="600"/>
              </a:spcBef>
              <a:buClr>
                <a:srgbClr val="800000"/>
              </a:buClr>
              <a:buFont typeface="Wingdings" panose="05000000000000000000" pitchFamily="2" charset="2"/>
              <a:buChar char=""/>
            </a:pPr>
            <a:r>
              <a:rPr lang="fr-FR" sz="15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Date de prise en compte des dépenses éligibles : La date de référence de prise en charge des dépenses du projet est celle de la décision du conseil d’administration</a:t>
            </a:r>
          </a:p>
          <a:p>
            <a:pPr marL="342900" lvl="0" indent="-342900" algn="l">
              <a:spcBef>
                <a:spcPts val="600"/>
              </a:spcBef>
              <a:buClr>
                <a:srgbClr val="800000"/>
              </a:buClr>
              <a:buFont typeface="Wingdings" panose="05000000000000000000" pitchFamily="2" charset="2"/>
              <a:buChar char=""/>
            </a:pPr>
            <a:r>
              <a:rPr lang="fr-FR" sz="15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Homogénéisation des tranches en fonction du montant de la subvention. </a:t>
            </a:r>
          </a:p>
          <a:p>
            <a:pPr marL="1612900" lvl="1" indent="-285750" algn="l">
              <a:spcBef>
                <a:spcPts val="600"/>
              </a:spcBef>
              <a:spcAft>
                <a:spcPts val="0"/>
              </a:spcAft>
              <a:buClr>
                <a:srgbClr val="800000"/>
              </a:buClr>
              <a:buFont typeface="Calibri" panose="020F0502020204030204" pitchFamily="34" charset="0"/>
              <a:buChar char="-"/>
            </a:pPr>
            <a:r>
              <a:rPr lang="fr-FR" sz="1500">
                <a:effectLst/>
                <a:uFill>
                  <a:solidFill>
                    <a:srgbClr val="5B9BD5"/>
                  </a:solidFill>
                </a:uFill>
                <a:latin typeface="Arial" panose="020B0604020202020204" pitchFamily="34" charset="0"/>
                <a:ea typeface="Times New Roman" panose="02020603050405020304" pitchFamily="18" charset="0"/>
                <a:cs typeface="Arial" panose="020B0604020202020204" pitchFamily="34" charset="0"/>
              </a:rPr>
              <a:t>Montant inférieur à 100 K€ : 2 tranches 40% et 60 %</a:t>
            </a:r>
          </a:p>
          <a:p>
            <a:pPr marL="1612900" lvl="1" indent="-285750" algn="l">
              <a:spcBef>
                <a:spcPts val="600"/>
              </a:spcBef>
              <a:spcAft>
                <a:spcPts val="0"/>
              </a:spcAft>
              <a:buClr>
                <a:srgbClr val="800000"/>
              </a:buClr>
              <a:buFont typeface="Calibri" panose="020F0502020204030204" pitchFamily="34" charset="0"/>
              <a:buChar char="-"/>
            </a:pPr>
            <a:r>
              <a:rPr lang="fr-FR" sz="1500">
                <a:effectLst/>
                <a:uFill>
                  <a:solidFill>
                    <a:srgbClr val="5B9BD5"/>
                  </a:solidFill>
                </a:uFill>
                <a:latin typeface="Arial" panose="020B0604020202020204" pitchFamily="34" charset="0"/>
                <a:ea typeface="Times New Roman" panose="02020603050405020304" pitchFamily="18" charset="0"/>
                <a:cs typeface="Arial" panose="020B0604020202020204" pitchFamily="34" charset="0"/>
              </a:rPr>
              <a:t>Montant de 100 K€ et inférieur à 1M€ : 3 tranches 40% - 40 % et 20 %</a:t>
            </a:r>
          </a:p>
          <a:p>
            <a:pPr marL="1612900" lvl="1" indent="-285750" algn="l">
              <a:spcBef>
                <a:spcPts val="600"/>
              </a:spcBef>
              <a:spcAft>
                <a:spcPts val="0"/>
              </a:spcAft>
              <a:buClr>
                <a:srgbClr val="800000"/>
              </a:buClr>
              <a:buFont typeface="Calibri" panose="020F0502020204030204" pitchFamily="34" charset="0"/>
              <a:buChar char="-"/>
            </a:pPr>
            <a:r>
              <a:rPr lang="fr-FR" sz="1500">
                <a:effectLst/>
                <a:uFill>
                  <a:solidFill>
                    <a:srgbClr val="5B9BD5"/>
                  </a:solidFill>
                </a:uFill>
                <a:latin typeface="Arial" panose="020B0604020202020204" pitchFamily="34" charset="0"/>
                <a:ea typeface="Times New Roman" panose="02020603050405020304" pitchFamily="18" charset="0"/>
                <a:cs typeface="Arial" panose="020B0604020202020204" pitchFamily="34" charset="0"/>
              </a:rPr>
              <a:t>Montant supérieur à 1M€ : 4 tranches 25% - 25 % - 30% - 20 %</a:t>
            </a:r>
          </a:p>
          <a:p>
            <a:pPr marL="342900" lvl="0" indent="-342900" algn="l">
              <a:spcBef>
                <a:spcPts val="600"/>
              </a:spcBef>
              <a:buClr>
                <a:srgbClr val="800000"/>
              </a:buClr>
              <a:buFont typeface="Wingdings" panose="05000000000000000000" pitchFamily="2" charset="2"/>
              <a:buChar char=""/>
            </a:pPr>
            <a:r>
              <a:rPr lang="fr-FR" sz="1500">
                <a:effectLst/>
                <a:uFill>
                  <a:solidFill>
                    <a:srgbClr val="5B9BD5"/>
                  </a:solidFill>
                </a:uFill>
                <a:latin typeface="Arial" panose="020B0604020202020204" pitchFamily="34" charset="0"/>
                <a:ea typeface="Calibri" panose="020F0502020204030204" pitchFamily="34" charset="0"/>
                <a:cs typeface="Arial" panose="020B0604020202020204" pitchFamily="34" charset="0"/>
              </a:rPr>
              <a:t>Dépenses du personnel liées à la candidature : Comme pour les appels à projets l’accès à un prestataire sera soumis à obligation de transfert de compétences en interne.</a:t>
            </a:r>
          </a:p>
          <a:p>
            <a:endParaRPr lang="fr-FR"/>
          </a:p>
        </p:txBody>
      </p:sp>
    </p:spTree>
    <p:extLst>
      <p:ext uri="{BB962C8B-B14F-4D97-AF65-F5344CB8AC3E}">
        <p14:creationId xmlns:p14="http://schemas.microsoft.com/office/powerpoint/2010/main" val="308115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512BA76A-53DF-4B54-BF20-E8308582BA46}"/>
              </a:ext>
            </a:extLst>
          </p:cNvPr>
          <p:cNvSpPr txBox="1">
            <a:spLocks/>
          </p:cNvSpPr>
          <p:nvPr/>
        </p:nvSpPr>
        <p:spPr>
          <a:xfrm>
            <a:off x="355730" y="170561"/>
            <a:ext cx="11186395" cy="696933"/>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1867" kern="1200">
                <a:solidFill>
                  <a:schemeClr val="tx1"/>
                </a:solidFill>
                <a:latin typeface="Arial Black"/>
                <a:ea typeface="+mj-ea"/>
                <a:cs typeface="Arial Black"/>
              </a:defRPr>
            </a:lvl1pPr>
          </a:lstStyle>
          <a:p>
            <a:pPr marL="0" marR="0" lvl="0" indent="0" algn="l" defTabSz="514350" rtl="0" eaLnBrk="1" fontAlgn="auto" latinLnBrk="0" hangingPunct="1">
              <a:lnSpc>
                <a:spcPct val="90000"/>
              </a:lnSpc>
              <a:spcBef>
                <a:spcPct val="0"/>
              </a:spcBef>
              <a:spcAft>
                <a:spcPts val="0"/>
              </a:spcAft>
              <a:buClrTx/>
              <a:buSzTx/>
              <a:buFontTx/>
              <a:buNone/>
              <a:tabLst/>
              <a:defRPr/>
            </a:pPr>
            <a:r>
              <a:rPr kumimoji="0" lang="fr-FR" sz="1870" b="0" i="0" u="none" strike="noStrike" kern="1200" cap="none" spc="0" normalizeH="0" baseline="0" noProof="0">
                <a:ln>
                  <a:noFill/>
                </a:ln>
                <a:solidFill>
                  <a:prstClr val="black"/>
                </a:solidFill>
                <a:effectLst/>
                <a:uLnTx/>
                <a:uFillTx/>
                <a:latin typeface="Arial Black"/>
                <a:ea typeface="+mj-ea"/>
              </a:rPr>
              <a:t>Appel à projets 2023 – Thématiques</a:t>
            </a:r>
          </a:p>
        </p:txBody>
      </p:sp>
      <p:grpSp>
        <p:nvGrpSpPr>
          <p:cNvPr id="12" name="Group 18">
            <a:extLst>
              <a:ext uri="{FF2B5EF4-FFF2-40B4-BE49-F238E27FC236}">
                <a16:creationId xmlns:a16="http://schemas.microsoft.com/office/drawing/2014/main" id="{2003EBD1-593C-451E-9675-B8B0175B5C87}"/>
              </a:ext>
            </a:extLst>
          </p:cNvPr>
          <p:cNvGrpSpPr>
            <a:grpSpLocks/>
          </p:cNvGrpSpPr>
          <p:nvPr/>
        </p:nvGrpSpPr>
        <p:grpSpPr bwMode="auto">
          <a:xfrm>
            <a:off x="4490050" y="1031662"/>
            <a:ext cx="7701950" cy="1584286"/>
            <a:chOff x="4992370" y="947484"/>
            <a:chExt cx="5855383" cy="1242953"/>
          </a:xfrm>
        </p:grpSpPr>
        <p:sp>
          <p:nvSpPr>
            <p:cNvPr id="13" name="Rectangle 12">
              <a:extLst>
                <a:ext uri="{FF2B5EF4-FFF2-40B4-BE49-F238E27FC236}">
                  <a16:creationId xmlns:a16="http://schemas.microsoft.com/office/drawing/2014/main" id="{9437C2BE-6824-44A2-9A72-3BE429D3287D}"/>
                </a:ext>
              </a:extLst>
            </p:cNvPr>
            <p:cNvSpPr/>
            <p:nvPr/>
          </p:nvSpPr>
          <p:spPr>
            <a:xfrm>
              <a:off x="5106156" y="947484"/>
              <a:ext cx="5741597" cy="1207332"/>
            </a:xfrm>
            <a:prstGeom prst="rect">
              <a:avLst/>
            </a:prstGeom>
            <a:noFill/>
            <a:ln w="9525" cap="flat" cmpd="sng" algn="ctr">
              <a:noFill/>
              <a:prstDash val="solid"/>
              <a:round/>
              <a:headEnd type="none" w="med" len="med"/>
              <a:tailEnd type="none" w="med" len="med"/>
            </a:ln>
            <a:effectLst/>
          </p:spPr>
          <p:txBody>
            <a:bodyPr wrap="square" lIns="108000" tIns="0" rIns="0" bIns="0">
              <a:spAutoFit/>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a:t>
              </a: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Thème 1 : Intégrer de nouvelles modalités pédagogiques pour aider la personnalisation des parcours de</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formation</a:t>
              </a: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Thème 2 : Internationaliser les parcours de formation par la mobilité longue</a:t>
              </a: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Thème 3 : Intégrer la formation à la S&amp;ST dans les cursus de formation en alternance par des actions  </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innovantes</a:t>
              </a: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Thème 4 : Améliorer la qualité de la formation en développant des projets relatifs à l’interdisciplinarité</a:t>
              </a:r>
            </a:p>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Thème 5 : Développer la pédagogie de l’alternance : relation CFA/jeunes/entreprises</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a:t>
              </a:r>
            </a:p>
          </p:txBody>
        </p:sp>
        <p:cxnSp>
          <p:nvCxnSpPr>
            <p:cNvPr id="14" name="Connecteur droit 50">
              <a:extLst>
                <a:ext uri="{FF2B5EF4-FFF2-40B4-BE49-F238E27FC236}">
                  <a16:creationId xmlns:a16="http://schemas.microsoft.com/office/drawing/2014/main" id="{CFD3BF49-9A68-41B8-8EC8-28EFF7D72269}"/>
                </a:ext>
              </a:extLst>
            </p:cNvPr>
            <p:cNvCxnSpPr>
              <a:cxnSpLocks noChangeShapeType="1"/>
            </p:cNvCxnSpPr>
            <p:nvPr/>
          </p:nvCxnSpPr>
          <p:spPr bwMode="auto">
            <a:xfrm>
              <a:off x="4992370" y="947484"/>
              <a:ext cx="0" cy="1242953"/>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grpSp>
      <p:sp>
        <p:nvSpPr>
          <p:cNvPr id="15" name="Rectangle 11">
            <a:extLst>
              <a:ext uri="{FF2B5EF4-FFF2-40B4-BE49-F238E27FC236}">
                <a16:creationId xmlns:a16="http://schemas.microsoft.com/office/drawing/2014/main" id="{5ABFC745-3792-484F-923B-3131A62258DF}"/>
              </a:ext>
            </a:extLst>
          </p:cNvPr>
          <p:cNvSpPr>
            <a:spLocks noChangeArrowheads="1"/>
          </p:cNvSpPr>
          <p:nvPr/>
        </p:nvSpPr>
        <p:spPr bwMode="auto">
          <a:xfrm>
            <a:off x="910235" y="1344794"/>
            <a:ext cx="3579811"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Qualité Pédagogique</a:t>
            </a:r>
          </a:p>
        </p:txBody>
      </p:sp>
      <p:sp>
        <p:nvSpPr>
          <p:cNvPr id="19" name="Rectangle 20">
            <a:extLst>
              <a:ext uri="{FF2B5EF4-FFF2-40B4-BE49-F238E27FC236}">
                <a16:creationId xmlns:a16="http://schemas.microsoft.com/office/drawing/2014/main" id="{00230D66-9D6E-49EB-831C-6A8BC010F475}"/>
              </a:ext>
            </a:extLst>
          </p:cNvPr>
          <p:cNvSpPr>
            <a:spLocks noChangeArrowheads="1"/>
          </p:cNvSpPr>
          <p:nvPr/>
        </p:nvSpPr>
        <p:spPr bwMode="auto">
          <a:xfrm>
            <a:off x="905843" y="2830831"/>
            <a:ext cx="3579807" cy="8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Développement de la formation professionnelle dans les métiers du BTP</a:t>
            </a:r>
          </a:p>
        </p:txBody>
      </p:sp>
      <p:cxnSp>
        <p:nvCxnSpPr>
          <p:cNvPr id="25" name="Connecteur droit avec flèche 24">
            <a:extLst>
              <a:ext uri="{FF2B5EF4-FFF2-40B4-BE49-F238E27FC236}">
                <a16:creationId xmlns:a16="http://schemas.microsoft.com/office/drawing/2014/main" id="{81B34B25-C962-40C5-9844-E04E72623F33}"/>
              </a:ext>
            </a:extLst>
          </p:cNvPr>
          <p:cNvCxnSpPr>
            <a:cxnSpLocks/>
          </p:cNvCxnSpPr>
          <p:nvPr/>
        </p:nvCxnSpPr>
        <p:spPr bwMode="auto">
          <a:xfrm flipH="1">
            <a:off x="661897" y="1031662"/>
            <a:ext cx="32546" cy="5655777"/>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27" name="Ellipse 26">
            <a:extLst>
              <a:ext uri="{FF2B5EF4-FFF2-40B4-BE49-F238E27FC236}">
                <a16:creationId xmlns:a16="http://schemas.microsoft.com/office/drawing/2014/main" id="{44DDB84F-031E-46FD-B856-E374A7EFF574}"/>
              </a:ext>
            </a:extLst>
          </p:cNvPr>
          <p:cNvSpPr/>
          <p:nvPr/>
        </p:nvSpPr>
        <p:spPr bwMode="auto">
          <a:xfrm>
            <a:off x="264522" y="3885629"/>
            <a:ext cx="859842"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III</a:t>
            </a:r>
          </a:p>
        </p:txBody>
      </p:sp>
      <p:sp>
        <p:nvSpPr>
          <p:cNvPr id="28" name="Ellipse 27">
            <a:extLst>
              <a:ext uri="{FF2B5EF4-FFF2-40B4-BE49-F238E27FC236}">
                <a16:creationId xmlns:a16="http://schemas.microsoft.com/office/drawing/2014/main" id="{1E2447C5-A9EB-41C3-A03B-7DC6B1519378}"/>
              </a:ext>
            </a:extLst>
          </p:cNvPr>
          <p:cNvSpPr/>
          <p:nvPr/>
        </p:nvSpPr>
        <p:spPr bwMode="auto">
          <a:xfrm>
            <a:off x="504715" y="1284487"/>
            <a:ext cx="350838"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I</a:t>
            </a:r>
          </a:p>
        </p:txBody>
      </p:sp>
      <p:sp>
        <p:nvSpPr>
          <p:cNvPr id="29" name="Ellipse 28">
            <a:extLst>
              <a:ext uri="{FF2B5EF4-FFF2-40B4-BE49-F238E27FC236}">
                <a16:creationId xmlns:a16="http://schemas.microsoft.com/office/drawing/2014/main" id="{E5C44CB2-D0C7-4E52-9638-A8E9F92FFBB4}"/>
              </a:ext>
            </a:extLst>
          </p:cNvPr>
          <p:cNvSpPr/>
          <p:nvPr/>
        </p:nvSpPr>
        <p:spPr bwMode="auto">
          <a:xfrm>
            <a:off x="341271" y="5004483"/>
            <a:ext cx="719167"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IV</a:t>
            </a:r>
          </a:p>
        </p:txBody>
      </p:sp>
      <p:sp>
        <p:nvSpPr>
          <p:cNvPr id="30" name="Ellipse 29">
            <a:extLst>
              <a:ext uri="{FF2B5EF4-FFF2-40B4-BE49-F238E27FC236}">
                <a16:creationId xmlns:a16="http://schemas.microsoft.com/office/drawing/2014/main" id="{F756E081-EEF6-4268-9DB0-122D96A88107}"/>
              </a:ext>
            </a:extLst>
          </p:cNvPr>
          <p:cNvSpPr/>
          <p:nvPr/>
        </p:nvSpPr>
        <p:spPr bwMode="auto">
          <a:xfrm>
            <a:off x="370031" y="2864306"/>
            <a:ext cx="648824"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II</a:t>
            </a:r>
          </a:p>
        </p:txBody>
      </p:sp>
      <p:sp>
        <p:nvSpPr>
          <p:cNvPr id="32" name="Ellipse 31">
            <a:extLst>
              <a:ext uri="{FF2B5EF4-FFF2-40B4-BE49-F238E27FC236}">
                <a16:creationId xmlns:a16="http://schemas.microsoft.com/office/drawing/2014/main" id="{E2C53A0C-53A8-481A-87BB-5BA7B6F43AEE}"/>
              </a:ext>
            </a:extLst>
          </p:cNvPr>
          <p:cNvSpPr/>
          <p:nvPr/>
        </p:nvSpPr>
        <p:spPr bwMode="auto">
          <a:xfrm>
            <a:off x="486478" y="5426913"/>
            <a:ext cx="350838" cy="457245"/>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V</a:t>
            </a:r>
          </a:p>
        </p:txBody>
      </p:sp>
      <p:sp>
        <p:nvSpPr>
          <p:cNvPr id="35" name="Rectangle 35">
            <a:extLst>
              <a:ext uri="{FF2B5EF4-FFF2-40B4-BE49-F238E27FC236}">
                <a16:creationId xmlns:a16="http://schemas.microsoft.com/office/drawing/2014/main" id="{B04119B0-9B34-423C-8C29-FE5951FCBD68}"/>
              </a:ext>
            </a:extLst>
          </p:cNvPr>
          <p:cNvSpPr>
            <a:spLocks noChangeArrowheads="1"/>
          </p:cNvSpPr>
          <p:nvPr/>
        </p:nvSpPr>
        <p:spPr bwMode="auto">
          <a:xfrm>
            <a:off x="948936" y="5453076"/>
            <a:ext cx="3690784"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Investissement innovant </a:t>
            </a:r>
          </a:p>
        </p:txBody>
      </p:sp>
      <p:grpSp>
        <p:nvGrpSpPr>
          <p:cNvPr id="42" name="Group 18">
            <a:extLst>
              <a:ext uri="{FF2B5EF4-FFF2-40B4-BE49-F238E27FC236}">
                <a16:creationId xmlns:a16="http://schemas.microsoft.com/office/drawing/2014/main" id="{CAC3DBB8-500E-4FD3-B12F-700A1B50EAFB}"/>
              </a:ext>
            </a:extLst>
          </p:cNvPr>
          <p:cNvGrpSpPr>
            <a:grpSpLocks/>
          </p:cNvGrpSpPr>
          <p:nvPr/>
        </p:nvGrpSpPr>
        <p:grpSpPr bwMode="auto">
          <a:xfrm>
            <a:off x="4485650" y="2852084"/>
            <a:ext cx="7626675" cy="812266"/>
            <a:chOff x="4984653" y="1202126"/>
            <a:chExt cx="5767577" cy="761385"/>
          </a:xfrm>
        </p:grpSpPr>
        <p:sp>
          <p:nvSpPr>
            <p:cNvPr id="43" name="Rectangle 42">
              <a:extLst>
                <a:ext uri="{FF2B5EF4-FFF2-40B4-BE49-F238E27FC236}">
                  <a16:creationId xmlns:a16="http://schemas.microsoft.com/office/drawing/2014/main" id="{18D44A3B-57FF-4928-A65D-94B92B642FE0}"/>
                </a:ext>
              </a:extLst>
            </p:cNvPr>
            <p:cNvSpPr/>
            <p:nvPr/>
          </p:nvSpPr>
          <p:spPr>
            <a:xfrm>
              <a:off x="5069016" y="1202126"/>
              <a:ext cx="5683214" cy="692393"/>
            </a:xfrm>
            <a:prstGeom prst="rect">
              <a:avLst/>
            </a:prstGeom>
            <a:noFill/>
            <a:ln w="9525" cap="flat" cmpd="sng" algn="ctr">
              <a:noFill/>
              <a:prstDash val="solid"/>
              <a:round/>
              <a:headEnd type="none" w="med" len="med"/>
              <a:tailEnd type="none" w="med" len="med"/>
            </a:ln>
            <a:effectLst/>
          </p:spPr>
          <p:txBody>
            <a:bodyPr wrap="square" lIns="108000" tIns="0" rIns="0" bIns="0">
              <a:spAutoFit/>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Thème 1 : Concevoir une offre de formation alliant actualités et besoins des entreprises (métiers en tension,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économie circulaire, rénovation énergétique, compétence socio-professionnelles…)</a:t>
              </a:r>
            </a:p>
            <a:p>
              <a:pPr marL="95250" marR="0" lvl="1" indent="-952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Thème 2 : Développer une démarche de veille pour mieux connaître et comprendre les attentes des acteurs</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territoriaux et des entreprises</a:t>
              </a:r>
            </a:p>
          </p:txBody>
        </p:sp>
        <p:cxnSp>
          <p:nvCxnSpPr>
            <p:cNvPr id="44" name="Connecteur droit 50">
              <a:extLst>
                <a:ext uri="{FF2B5EF4-FFF2-40B4-BE49-F238E27FC236}">
                  <a16:creationId xmlns:a16="http://schemas.microsoft.com/office/drawing/2014/main" id="{A0D4A5C7-8202-4A54-AFC5-F37C9E2C6987}"/>
                </a:ext>
              </a:extLst>
            </p:cNvPr>
            <p:cNvCxnSpPr>
              <a:cxnSpLocks noChangeShapeType="1"/>
            </p:cNvCxnSpPr>
            <p:nvPr/>
          </p:nvCxnSpPr>
          <p:spPr bwMode="auto">
            <a:xfrm>
              <a:off x="4984653" y="1315511"/>
              <a:ext cx="0" cy="648000"/>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grpSp>
      <p:sp>
        <p:nvSpPr>
          <p:cNvPr id="9" name="Rectangle 5">
            <a:extLst>
              <a:ext uri="{FF2B5EF4-FFF2-40B4-BE49-F238E27FC236}">
                <a16:creationId xmlns:a16="http://schemas.microsoft.com/office/drawing/2014/main" id="{1615AB4C-CE7C-4138-BDC9-3751F7BB75FF}"/>
              </a:ext>
            </a:extLst>
          </p:cNvPr>
          <p:cNvSpPr>
            <a:spLocks noChangeArrowheads="1"/>
          </p:cNvSpPr>
          <p:nvPr/>
        </p:nvSpPr>
        <p:spPr bwMode="auto">
          <a:xfrm>
            <a:off x="905843" y="3976143"/>
            <a:ext cx="3579815" cy="8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Innovation, performance et transition énergétique des OF.A du BTP</a:t>
            </a:r>
          </a:p>
        </p:txBody>
      </p:sp>
      <p:grpSp>
        <p:nvGrpSpPr>
          <p:cNvPr id="45" name="Group 18">
            <a:extLst>
              <a:ext uri="{FF2B5EF4-FFF2-40B4-BE49-F238E27FC236}">
                <a16:creationId xmlns:a16="http://schemas.microsoft.com/office/drawing/2014/main" id="{144563C6-82AD-466D-82FD-A6D56DFB4E38}"/>
              </a:ext>
            </a:extLst>
          </p:cNvPr>
          <p:cNvGrpSpPr>
            <a:grpSpLocks/>
          </p:cNvGrpSpPr>
          <p:nvPr/>
        </p:nvGrpSpPr>
        <p:grpSpPr bwMode="auto">
          <a:xfrm>
            <a:off x="4485650" y="3833940"/>
            <a:ext cx="7590861" cy="923975"/>
            <a:chOff x="4981301" y="342106"/>
            <a:chExt cx="5770928" cy="1012555"/>
          </a:xfrm>
        </p:grpSpPr>
        <p:sp>
          <p:nvSpPr>
            <p:cNvPr id="46" name="Rectangle 45">
              <a:extLst>
                <a:ext uri="{FF2B5EF4-FFF2-40B4-BE49-F238E27FC236}">
                  <a16:creationId xmlns:a16="http://schemas.microsoft.com/office/drawing/2014/main" id="{A43554C7-0DD5-4629-9B84-38A42A15F8DA}"/>
                </a:ext>
              </a:extLst>
            </p:cNvPr>
            <p:cNvSpPr/>
            <p:nvPr/>
          </p:nvSpPr>
          <p:spPr>
            <a:xfrm>
              <a:off x="5069015" y="1100266"/>
              <a:ext cx="5683214" cy="202370"/>
            </a:xfrm>
            <a:prstGeom prst="rect">
              <a:avLst/>
            </a:prstGeom>
            <a:noFill/>
            <a:ln w="9525" cap="flat" cmpd="sng" algn="ctr">
              <a:noFill/>
              <a:prstDash val="solid"/>
              <a:round/>
              <a:headEnd type="none" w="med" len="med"/>
              <a:tailEnd type="none" w="med" len="med"/>
            </a:ln>
            <a:effectLst/>
          </p:spPr>
          <p:txBody>
            <a:bodyPr wrap="square" lIns="108000" tIns="0" rIns="0" bIns="0">
              <a:spAutoFit/>
            </a:bodyPr>
            <a:lstStyle/>
            <a:p>
              <a:pPr marL="95250" marR="0" lvl="1" indent="-952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endParaRPr>
            </a:p>
          </p:txBody>
        </p:sp>
        <p:cxnSp>
          <p:nvCxnSpPr>
            <p:cNvPr id="47" name="Connecteur droit 50">
              <a:extLst>
                <a:ext uri="{FF2B5EF4-FFF2-40B4-BE49-F238E27FC236}">
                  <a16:creationId xmlns:a16="http://schemas.microsoft.com/office/drawing/2014/main" id="{1EFC41AA-0038-47CB-A125-5F4A790E1B4C}"/>
                </a:ext>
              </a:extLst>
            </p:cNvPr>
            <p:cNvCxnSpPr>
              <a:cxnSpLocks noChangeShapeType="1"/>
            </p:cNvCxnSpPr>
            <p:nvPr/>
          </p:nvCxnSpPr>
          <p:spPr bwMode="auto">
            <a:xfrm>
              <a:off x="4981301" y="342106"/>
              <a:ext cx="0" cy="1012555"/>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grpSp>
      <p:sp>
        <p:nvSpPr>
          <p:cNvPr id="16" name="Rectangle 15">
            <a:extLst>
              <a:ext uri="{FF2B5EF4-FFF2-40B4-BE49-F238E27FC236}">
                <a16:creationId xmlns:a16="http://schemas.microsoft.com/office/drawing/2014/main" id="{11A67BE3-5C83-4985-B652-341DD5669B41}"/>
              </a:ext>
            </a:extLst>
          </p:cNvPr>
          <p:cNvSpPr>
            <a:spLocks noChangeArrowheads="1"/>
          </p:cNvSpPr>
          <p:nvPr/>
        </p:nvSpPr>
        <p:spPr bwMode="auto">
          <a:xfrm>
            <a:off x="905843" y="5090843"/>
            <a:ext cx="2416586"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Thème ouvert </a:t>
            </a:r>
          </a:p>
        </p:txBody>
      </p:sp>
      <p:sp>
        <p:nvSpPr>
          <p:cNvPr id="50" name="Ellipse 49">
            <a:extLst>
              <a:ext uri="{FF2B5EF4-FFF2-40B4-BE49-F238E27FC236}">
                <a16:creationId xmlns:a16="http://schemas.microsoft.com/office/drawing/2014/main" id="{397CC6F9-F249-4B13-82A8-BA57ED8A0498}"/>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3</a:t>
            </a:r>
          </a:p>
        </p:txBody>
      </p:sp>
      <p:sp>
        <p:nvSpPr>
          <p:cNvPr id="5" name="ZoneTexte 4">
            <a:extLst>
              <a:ext uri="{FF2B5EF4-FFF2-40B4-BE49-F238E27FC236}">
                <a16:creationId xmlns:a16="http://schemas.microsoft.com/office/drawing/2014/main" id="{6C2063C6-4141-FB9C-4665-D39ADEDFF26C}"/>
              </a:ext>
            </a:extLst>
          </p:cNvPr>
          <p:cNvSpPr txBox="1"/>
          <p:nvPr/>
        </p:nvSpPr>
        <p:spPr>
          <a:xfrm>
            <a:off x="4596623" y="3976143"/>
            <a:ext cx="7475483" cy="646331"/>
          </a:xfrm>
          <a:prstGeom prst="rect">
            <a:avLst/>
          </a:prstGeom>
          <a:noFill/>
        </p:spPr>
        <p:txBody>
          <a:bodyPr wrap="square">
            <a:spAutoFit/>
          </a:bodyPr>
          <a:lstStyle/>
          <a:p>
            <a:pPr marL="171450" marR="0" lvl="1"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49580" algn="l"/>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Thème 1 : 	Développer les actions en RSE, développement durable et économie circulaire (biosourcé, 			décarbonation, rénovation…) - Intégrer de nouveaux matériaux écologiquement responsables 			dans les parcours de formation des apprentis</a:t>
            </a:r>
          </a:p>
        </p:txBody>
      </p:sp>
      <p:sp>
        <p:nvSpPr>
          <p:cNvPr id="7" name="Ellipse 6">
            <a:extLst>
              <a:ext uri="{FF2B5EF4-FFF2-40B4-BE49-F238E27FC236}">
                <a16:creationId xmlns:a16="http://schemas.microsoft.com/office/drawing/2014/main" id="{A11EBE86-EEBB-197C-D5F8-36622F9B9A9A}"/>
              </a:ext>
            </a:extLst>
          </p:cNvPr>
          <p:cNvSpPr/>
          <p:nvPr/>
        </p:nvSpPr>
        <p:spPr bwMode="auto">
          <a:xfrm>
            <a:off x="284731" y="5966464"/>
            <a:ext cx="754332" cy="380849"/>
          </a:xfrm>
          <a:prstGeom prst="ellipse">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black"/>
                </a:solidFill>
                <a:effectLst/>
                <a:uLnTx/>
                <a:uFillTx/>
                <a:latin typeface="Arial" panose="020B0604020202020204" pitchFamily="34" charset="0"/>
                <a:ea typeface="ＭＳ Ｐゴシック" pitchFamily="16" charset="-128"/>
                <a:cs typeface="Arial" panose="020B0604020202020204" pitchFamily="34" charset="0"/>
              </a:rPr>
              <a:t>VI</a:t>
            </a:r>
          </a:p>
        </p:txBody>
      </p:sp>
      <p:sp>
        <p:nvSpPr>
          <p:cNvPr id="8" name="Rectangle 35">
            <a:extLst>
              <a:ext uri="{FF2B5EF4-FFF2-40B4-BE49-F238E27FC236}">
                <a16:creationId xmlns:a16="http://schemas.microsoft.com/office/drawing/2014/main" id="{68CC362B-6964-B4C7-1256-A504B5E62DB1}"/>
              </a:ext>
            </a:extLst>
          </p:cNvPr>
          <p:cNvSpPr>
            <a:spLocks noChangeArrowheads="1"/>
          </p:cNvSpPr>
          <p:nvPr/>
        </p:nvSpPr>
        <p:spPr bwMode="auto">
          <a:xfrm>
            <a:off x="851625" y="5998288"/>
            <a:ext cx="3690784" cy="33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Ø"/>
              <a:tabLst>
                <a:tab pos="457200" algn="l"/>
              </a:tabLst>
              <a:defRPr sz="2400">
                <a:solidFill>
                  <a:srgbClr val="003D71"/>
                </a:solidFill>
                <a:latin typeface="Arial" panose="020B0604020202020204" pitchFamily="34" charset="0"/>
              </a:defRPr>
            </a:lvl1pPr>
            <a:lvl2pPr marL="742950" indent="-285750">
              <a:spcBef>
                <a:spcPct val="20000"/>
              </a:spcBef>
              <a:buChar char="–"/>
              <a:tabLst>
                <a:tab pos="457200" algn="l"/>
              </a:tabLst>
              <a:defRPr sz="2400">
                <a:solidFill>
                  <a:schemeClr val="tx1"/>
                </a:solidFill>
                <a:latin typeface="Arial" panose="020B0604020202020204" pitchFamily="34" charset="0"/>
              </a:defRPr>
            </a:lvl2pPr>
            <a:lvl3pPr marL="1143000" indent="-228600">
              <a:spcBef>
                <a:spcPct val="20000"/>
              </a:spcBef>
              <a:buChar char="•"/>
              <a:tabLst>
                <a:tab pos="457200" algn="l"/>
              </a:tabLst>
              <a:defRPr sz="2000">
                <a:solidFill>
                  <a:srgbClr val="003D71"/>
                </a:solidFill>
                <a:latin typeface="Arial" panose="020B0604020202020204" pitchFamily="34" charset="0"/>
              </a:defRPr>
            </a:lvl3pPr>
            <a:lvl4pPr marL="1600200" indent="-228600">
              <a:spcBef>
                <a:spcPct val="20000"/>
              </a:spcBef>
              <a:buChar char="–"/>
              <a:tabLst>
                <a:tab pos="457200" algn="l"/>
              </a:tabLst>
              <a:defRPr sz="2000">
                <a:solidFill>
                  <a:srgbClr val="003D71"/>
                </a:solidFill>
                <a:latin typeface="Arial" panose="020B0604020202020204" pitchFamily="34" charset="0"/>
              </a:defRPr>
            </a:lvl4pPr>
            <a:lvl5pPr marL="2057400" indent="-228600">
              <a:spcBef>
                <a:spcPct val="20000"/>
              </a:spcBef>
              <a:buChar char="»"/>
              <a:tabLst>
                <a:tab pos="457200" algn="l"/>
              </a:tabLst>
              <a:defRPr sz="2000">
                <a:solidFill>
                  <a:srgbClr val="003D7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rgbClr val="003D71"/>
                </a:solidFill>
                <a:latin typeface="Arial" panose="020B0604020202020204" pitchFamily="34" charset="0"/>
              </a:defRPr>
            </a:lvl9pPr>
          </a:lstStyle>
          <a:p>
            <a:pPr marL="0" marR="0" lvl="0" indent="0" algn="l" defTabSz="914400" rtl="0" eaLnBrk="1" fontAlgn="auto" latinLnBrk="0" hangingPunct="1">
              <a:lnSpc>
                <a:spcPct val="107000"/>
              </a:lnSpc>
              <a:spcBef>
                <a:spcPct val="0"/>
              </a:spcBef>
              <a:spcAft>
                <a:spcPts val="0"/>
              </a:spcAft>
              <a:buClrTx/>
              <a:buSzTx/>
              <a:buFontTx/>
              <a:buNone/>
              <a:tabLst>
                <a:tab pos="457200" algn="l"/>
              </a:tabLst>
              <a:defRPr/>
            </a:pPr>
            <a:r>
              <a:rPr kumimoji="0" lang="fr-FR" altLang="fr-FR" sz="16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Excellence et Attractivité</a:t>
            </a:r>
          </a:p>
        </p:txBody>
      </p:sp>
      <p:cxnSp>
        <p:nvCxnSpPr>
          <p:cNvPr id="18" name="Connecteur droit 50">
            <a:extLst>
              <a:ext uri="{FF2B5EF4-FFF2-40B4-BE49-F238E27FC236}">
                <a16:creationId xmlns:a16="http://schemas.microsoft.com/office/drawing/2014/main" id="{9FD96FC1-1506-1647-2878-90C5042510BD}"/>
              </a:ext>
            </a:extLst>
          </p:cNvPr>
          <p:cNvCxnSpPr>
            <a:cxnSpLocks noChangeShapeType="1"/>
          </p:cNvCxnSpPr>
          <p:nvPr/>
        </p:nvCxnSpPr>
        <p:spPr bwMode="auto">
          <a:xfrm>
            <a:off x="4422897" y="6216300"/>
            <a:ext cx="0" cy="455512"/>
          </a:xfrm>
          <a:prstGeom prst="line">
            <a:avLst/>
          </a:prstGeom>
          <a:noFill/>
          <a:ln w="19050" algn="ctr">
            <a:solidFill>
              <a:srgbClr val="F9EB1D"/>
            </a:solidFill>
            <a:prstDash val="sysDot"/>
            <a:round/>
            <a:headEnd/>
            <a:tailEnd/>
          </a:ln>
          <a:extLst>
            <a:ext uri="{909E8E84-426E-40DD-AFC4-6F175D3DCCD1}">
              <a14:hiddenFill xmlns:a14="http://schemas.microsoft.com/office/drawing/2010/main">
                <a:noFill/>
              </a14:hiddenFill>
            </a:ext>
          </a:extLst>
        </p:spPr>
      </p:cxnSp>
      <p:sp>
        <p:nvSpPr>
          <p:cNvPr id="21" name="ZoneTexte 20">
            <a:extLst>
              <a:ext uri="{FF2B5EF4-FFF2-40B4-BE49-F238E27FC236}">
                <a16:creationId xmlns:a16="http://schemas.microsoft.com/office/drawing/2014/main" id="{56E8041D-E97A-CA33-EC9D-38AB56ECD2D2}"/>
              </a:ext>
            </a:extLst>
          </p:cNvPr>
          <p:cNvSpPr txBox="1"/>
          <p:nvPr/>
        </p:nvSpPr>
        <p:spPr>
          <a:xfrm>
            <a:off x="4577359" y="5987571"/>
            <a:ext cx="7514009" cy="830997"/>
          </a:xfrm>
          <a:prstGeom prst="rect">
            <a:avLst/>
          </a:prstGeom>
          <a:noFill/>
        </p:spPr>
        <p:txBody>
          <a:bodyPr wrap="square">
            <a:spAutoFit/>
          </a:bodyPr>
          <a:lstStyle/>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Thème 1 : Renforcer la communication et la promotion des métiers en lien avec les compétitions 	  	régionales et nationales (</a:t>
            </a:r>
            <a:r>
              <a:rPr kumimoji="0" lang="fr-FR" sz="1200" b="0" i="0" u="none" strike="noStrike" kern="1200" cap="none" spc="0" normalizeH="0" baseline="0" noProof="0" err="1">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Worldskills</a:t>
            </a: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 Meilleur ouvrier de France, Meilleur apprenti de France…)</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 pos="449580" algn="l"/>
              </a:tabLst>
              <a:defRPr/>
            </a:pPr>
            <a:r>
              <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rPr>
              <a:t>Thème 2 : Elaborer une nouvelle offre des OF.A : orientation, formation continue …</a:t>
            </a:r>
          </a:p>
          <a:p>
            <a:pPr marL="0" marR="0" lvl="1"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ＭＳ Ｐゴシック" pitchFamily="16" charset="-128"/>
              <a:cs typeface="Arial" panose="020B0604020202020204" pitchFamily="34" charset="0"/>
            </a:endParaRPr>
          </a:p>
        </p:txBody>
      </p:sp>
    </p:spTree>
    <p:extLst>
      <p:ext uri="{BB962C8B-B14F-4D97-AF65-F5344CB8AC3E}">
        <p14:creationId xmlns:p14="http://schemas.microsoft.com/office/powerpoint/2010/main" val="417775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E85C24-E0D6-4142-9D12-03175AEE662B}"/>
              </a:ext>
            </a:extLst>
          </p:cNvPr>
          <p:cNvSpPr/>
          <p:nvPr/>
        </p:nvSpPr>
        <p:spPr>
          <a:xfrm>
            <a:off x="10824572" y="5942570"/>
            <a:ext cx="1285200" cy="88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65580"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73860"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882140"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9020" y="693751"/>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57300"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590420" y="919520"/>
            <a:ext cx="0" cy="5940000"/>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309592" y="277225"/>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AàP</a:t>
            </a:r>
            <a:r>
              <a:rPr lang="fr-FR" sz="1870" b="1">
                <a:latin typeface="Arial Black" panose="020B0A04020102020204" pitchFamily="34" charset="0"/>
                <a:cs typeface="Arial" panose="020B0604020202020204" pitchFamily="34" charset="0"/>
              </a:rPr>
              <a:t> 2023</a:t>
            </a:r>
          </a:p>
        </p:txBody>
      </p:sp>
      <p:sp>
        <p:nvSpPr>
          <p:cNvPr id="2" name="Rectangle : coins arrondis 1">
            <a:extLst>
              <a:ext uri="{FF2B5EF4-FFF2-40B4-BE49-F238E27FC236}">
                <a16:creationId xmlns:a16="http://schemas.microsoft.com/office/drawing/2014/main" id="{F7BB9777-6CC4-4200-82F6-A00E6C407FE9}"/>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51" name="Rectangle : coins arrondis 50">
            <a:extLst>
              <a:ext uri="{FF2B5EF4-FFF2-40B4-BE49-F238E27FC236}">
                <a16:creationId xmlns:a16="http://schemas.microsoft.com/office/drawing/2014/main" id="{7CEEA4BE-D8B3-41B9-BF9C-C80650D00549}"/>
              </a:ext>
            </a:extLst>
          </p:cNvPr>
          <p:cNvSpPr/>
          <p:nvPr/>
        </p:nvSpPr>
        <p:spPr>
          <a:xfrm>
            <a:off x="7142205" y="1095903"/>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53" name="Rectangle : coins arrondis 52">
            <a:extLst>
              <a:ext uri="{FF2B5EF4-FFF2-40B4-BE49-F238E27FC236}">
                <a16:creationId xmlns:a16="http://schemas.microsoft.com/office/drawing/2014/main" id="{5E1EA4B4-3F4C-455C-9CEF-D06139B78CCF}"/>
              </a:ext>
            </a:extLst>
          </p:cNvPr>
          <p:cNvSpPr/>
          <p:nvPr/>
        </p:nvSpPr>
        <p:spPr>
          <a:xfrm>
            <a:off x="10562304" y="1095903"/>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59" name="Rectangle : coins arrondis 58">
            <a:extLst>
              <a:ext uri="{FF2B5EF4-FFF2-40B4-BE49-F238E27FC236}">
                <a16:creationId xmlns:a16="http://schemas.microsoft.com/office/drawing/2014/main" id="{2BF362B4-CDE7-4FF8-B4B5-F4B46A4AF25E}"/>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cxnSp>
        <p:nvCxnSpPr>
          <p:cNvPr id="11" name="Connecteur droit 10">
            <a:extLst>
              <a:ext uri="{FF2B5EF4-FFF2-40B4-BE49-F238E27FC236}">
                <a16:creationId xmlns:a16="http://schemas.microsoft.com/office/drawing/2014/main" id="{BD926137-0531-423F-8197-29D279958643}"/>
              </a:ext>
            </a:extLst>
          </p:cNvPr>
          <p:cNvCxnSpPr>
            <a:cxnSpLocks/>
          </p:cNvCxnSpPr>
          <p:nvPr/>
        </p:nvCxnSpPr>
        <p:spPr>
          <a:xfrm flipV="1">
            <a:off x="113271" y="2265926"/>
            <a:ext cx="5318884" cy="4940"/>
          </a:xfrm>
          <a:prstGeom prst="line">
            <a:avLst/>
          </a:prstGeom>
        </p:spPr>
        <p:style>
          <a:lnRef idx="3">
            <a:schemeClr val="accent3"/>
          </a:lnRef>
          <a:fillRef idx="0">
            <a:schemeClr val="accent3"/>
          </a:fillRef>
          <a:effectRef idx="2">
            <a:schemeClr val="accent3"/>
          </a:effectRef>
          <a:fontRef idx="minor">
            <a:schemeClr val="tx1"/>
          </a:fontRef>
        </p:style>
      </p:cxnSp>
      <p:cxnSp>
        <p:nvCxnSpPr>
          <p:cNvPr id="74" name="Connecteur droit 73">
            <a:extLst>
              <a:ext uri="{FF2B5EF4-FFF2-40B4-BE49-F238E27FC236}">
                <a16:creationId xmlns:a16="http://schemas.microsoft.com/office/drawing/2014/main" id="{8193F177-1319-48EE-9680-9E2869B6AFB3}"/>
              </a:ext>
            </a:extLst>
          </p:cNvPr>
          <p:cNvCxnSpPr>
            <a:cxnSpLocks/>
          </p:cNvCxnSpPr>
          <p:nvPr/>
        </p:nvCxnSpPr>
        <p:spPr>
          <a:xfrm>
            <a:off x="113271" y="3262570"/>
            <a:ext cx="5352309" cy="0"/>
          </a:xfrm>
          <a:prstGeom prst="line">
            <a:avLst/>
          </a:prstGeom>
        </p:spPr>
        <p:style>
          <a:lnRef idx="3">
            <a:schemeClr val="accent3"/>
          </a:lnRef>
          <a:fillRef idx="0">
            <a:schemeClr val="accent3"/>
          </a:fillRef>
          <a:effectRef idx="2">
            <a:schemeClr val="accent3"/>
          </a:effectRef>
          <a:fontRef idx="minor">
            <a:schemeClr val="tx1"/>
          </a:fontRef>
        </p:style>
      </p:cxnSp>
      <p:sp>
        <p:nvSpPr>
          <p:cNvPr id="83" name="Rectangle : coins arrondis 82">
            <a:extLst>
              <a:ext uri="{FF2B5EF4-FFF2-40B4-BE49-F238E27FC236}">
                <a16:creationId xmlns:a16="http://schemas.microsoft.com/office/drawing/2014/main" id="{DCC9F08E-10F8-4A20-9E22-00F8B2636C70}"/>
              </a:ext>
            </a:extLst>
          </p:cNvPr>
          <p:cNvSpPr/>
          <p:nvPr/>
        </p:nvSpPr>
        <p:spPr>
          <a:xfrm>
            <a:off x="5432155" y="1095903"/>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sp>
        <p:nvSpPr>
          <p:cNvPr id="111" name="Flèche : chevron 110">
            <a:extLst>
              <a:ext uri="{FF2B5EF4-FFF2-40B4-BE49-F238E27FC236}">
                <a16:creationId xmlns:a16="http://schemas.microsoft.com/office/drawing/2014/main" id="{45D838A3-B0EB-4E8E-B348-E1D1EBA56441}"/>
              </a:ext>
            </a:extLst>
          </p:cNvPr>
          <p:cNvSpPr/>
          <p:nvPr/>
        </p:nvSpPr>
        <p:spPr>
          <a:xfrm>
            <a:off x="2270932" y="2561546"/>
            <a:ext cx="1312563" cy="369751"/>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03/01/23</a:t>
            </a:r>
          </a:p>
        </p:txBody>
      </p:sp>
      <p:sp>
        <p:nvSpPr>
          <p:cNvPr id="14" name="Rectangle : coins arrondis 13">
            <a:extLst>
              <a:ext uri="{FF2B5EF4-FFF2-40B4-BE49-F238E27FC236}">
                <a16:creationId xmlns:a16="http://schemas.microsoft.com/office/drawing/2014/main" id="{9F99BB79-C4D8-4EEF-951C-4936956BBD89}"/>
              </a:ext>
            </a:extLst>
          </p:cNvPr>
          <p:cNvSpPr/>
          <p:nvPr/>
        </p:nvSpPr>
        <p:spPr>
          <a:xfrm>
            <a:off x="37221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120" name="Rectangle : coins arrondis 119">
            <a:extLst>
              <a:ext uri="{FF2B5EF4-FFF2-40B4-BE49-F238E27FC236}">
                <a16:creationId xmlns:a16="http://schemas.microsoft.com/office/drawing/2014/main" id="{9A4A0051-8165-4BDA-AE9B-06C765CD404C}"/>
              </a:ext>
            </a:extLst>
          </p:cNvPr>
          <p:cNvSpPr/>
          <p:nvPr/>
        </p:nvSpPr>
        <p:spPr>
          <a:xfrm>
            <a:off x="8852255" y="1095903"/>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47" name="ZoneTexte 46">
            <a:extLst>
              <a:ext uri="{FF2B5EF4-FFF2-40B4-BE49-F238E27FC236}">
                <a16:creationId xmlns:a16="http://schemas.microsoft.com/office/drawing/2014/main" id="{94D3A62E-9DF2-481A-BD0A-E85DABC31280}"/>
              </a:ext>
            </a:extLst>
          </p:cNvPr>
          <p:cNvSpPr txBox="1"/>
          <p:nvPr/>
        </p:nvSpPr>
        <p:spPr>
          <a:xfrm>
            <a:off x="537213" y="1525583"/>
            <a:ext cx="17004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Investissement Innovant</a:t>
            </a:r>
          </a:p>
        </p:txBody>
      </p:sp>
      <p:sp>
        <p:nvSpPr>
          <p:cNvPr id="176" name="ZoneTexte 175">
            <a:extLst>
              <a:ext uri="{FF2B5EF4-FFF2-40B4-BE49-F238E27FC236}">
                <a16:creationId xmlns:a16="http://schemas.microsoft.com/office/drawing/2014/main" id="{7306337B-F87F-4A52-8CE0-6B0CC667AA2B}"/>
              </a:ext>
            </a:extLst>
          </p:cNvPr>
          <p:cNvSpPr txBox="1"/>
          <p:nvPr/>
        </p:nvSpPr>
        <p:spPr>
          <a:xfrm flipH="1">
            <a:off x="529074" y="2657338"/>
            <a:ext cx="17164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Thème ouvert</a:t>
            </a:r>
          </a:p>
        </p:txBody>
      </p:sp>
      <p:sp>
        <p:nvSpPr>
          <p:cNvPr id="177" name="Flèche : chevron 176">
            <a:extLst>
              <a:ext uri="{FF2B5EF4-FFF2-40B4-BE49-F238E27FC236}">
                <a16:creationId xmlns:a16="http://schemas.microsoft.com/office/drawing/2014/main" id="{8214E421-4567-4F0C-BC4E-CC44142376A0}"/>
              </a:ext>
            </a:extLst>
          </p:cNvPr>
          <p:cNvSpPr/>
          <p:nvPr/>
        </p:nvSpPr>
        <p:spPr>
          <a:xfrm>
            <a:off x="2280118" y="166168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16/12/21</a:t>
            </a:r>
          </a:p>
        </p:txBody>
      </p:sp>
      <p:sp>
        <p:nvSpPr>
          <p:cNvPr id="178" name="Flèche : chevron 177">
            <a:extLst>
              <a:ext uri="{FF2B5EF4-FFF2-40B4-BE49-F238E27FC236}">
                <a16:creationId xmlns:a16="http://schemas.microsoft.com/office/drawing/2014/main" id="{00A37DDE-F1E1-4779-86C5-CEA83CB70853}"/>
              </a:ext>
            </a:extLst>
          </p:cNvPr>
          <p:cNvSpPr/>
          <p:nvPr/>
        </p:nvSpPr>
        <p:spPr>
          <a:xfrm>
            <a:off x="3956649" y="166141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31/12/24</a:t>
            </a:r>
          </a:p>
        </p:txBody>
      </p:sp>
      <p:sp>
        <p:nvSpPr>
          <p:cNvPr id="186" name="Flèche : chevron 185">
            <a:extLst>
              <a:ext uri="{FF2B5EF4-FFF2-40B4-BE49-F238E27FC236}">
                <a16:creationId xmlns:a16="http://schemas.microsoft.com/office/drawing/2014/main" id="{30FAA8C6-B870-4DF2-B47E-5D8DE9F83C06}"/>
              </a:ext>
            </a:extLst>
          </p:cNvPr>
          <p:cNvSpPr/>
          <p:nvPr/>
        </p:nvSpPr>
        <p:spPr>
          <a:xfrm>
            <a:off x="3953238" y="262469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31/12/23</a:t>
            </a:r>
          </a:p>
        </p:txBody>
      </p:sp>
      <p:sp>
        <p:nvSpPr>
          <p:cNvPr id="52" name="Ellipse 51">
            <a:extLst>
              <a:ext uri="{FF2B5EF4-FFF2-40B4-BE49-F238E27FC236}">
                <a16:creationId xmlns:a16="http://schemas.microsoft.com/office/drawing/2014/main" id="{08059EF8-45C8-40C9-941C-FD51F3BD88D4}"/>
              </a:ext>
            </a:extLst>
          </p:cNvPr>
          <p:cNvSpPr/>
          <p:nvPr/>
        </p:nvSpPr>
        <p:spPr>
          <a:xfrm>
            <a:off x="65239" y="1544441"/>
            <a:ext cx="504000" cy="504000"/>
          </a:xfrm>
          <a:prstGeom prst="ellipse">
            <a:avLst/>
          </a:prstGeom>
          <a:solidFill>
            <a:schemeClr val="accent2"/>
          </a:solidFill>
          <a:ln w="12700" cap="flat" cmpd="sng" algn="ctr">
            <a:solidFill>
              <a:srgbClr val="000000">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black"/>
                </a:solidFill>
                <a:effectLst/>
                <a:uLnTx/>
                <a:uFillTx/>
                <a:latin typeface="Calibri" panose="020F0502020204030204"/>
                <a:ea typeface="+mn-ea"/>
                <a:cs typeface="+mn-cs"/>
              </a:rPr>
              <a:t>V</a:t>
            </a:r>
          </a:p>
        </p:txBody>
      </p:sp>
      <p:sp>
        <p:nvSpPr>
          <p:cNvPr id="54" name="Ellipse 53">
            <a:extLst>
              <a:ext uri="{FF2B5EF4-FFF2-40B4-BE49-F238E27FC236}">
                <a16:creationId xmlns:a16="http://schemas.microsoft.com/office/drawing/2014/main" id="{E2611642-0197-4331-BA11-5E5EE9AE773C}"/>
              </a:ext>
            </a:extLst>
          </p:cNvPr>
          <p:cNvSpPr/>
          <p:nvPr/>
        </p:nvSpPr>
        <p:spPr>
          <a:xfrm>
            <a:off x="65239" y="2536679"/>
            <a:ext cx="504000" cy="504000"/>
          </a:xfrm>
          <a:prstGeom prst="ellipse">
            <a:avLst/>
          </a:prstGeom>
          <a:solidFill>
            <a:schemeClr val="accent2"/>
          </a:solidFill>
          <a:ln w="12700" cap="flat" cmpd="sng" algn="ctr">
            <a:solidFill>
              <a:srgbClr val="000000">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black"/>
                </a:solidFill>
                <a:effectLst/>
                <a:uLnTx/>
                <a:uFillTx/>
                <a:latin typeface="Calibri" panose="020F0502020204030204"/>
                <a:ea typeface="+mn-ea"/>
                <a:cs typeface="+mn-cs"/>
              </a:rPr>
              <a:t>IV</a:t>
            </a:r>
          </a:p>
        </p:txBody>
      </p:sp>
      <p:sp>
        <p:nvSpPr>
          <p:cNvPr id="58" name="Ellipse 57">
            <a:extLst>
              <a:ext uri="{FF2B5EF4-FFF2-40B4-BE49-F238E27FC236}">
                <a16:creationId xmlns:a16="http://schemas.microsoft.com/office/drawing/2014/main" id="{4232D4C7-419D-4F10-8AFC-55BAF994EE31}"/>
              </a:ext>
            </a:extLst>
          </p:cNvPr>
          <p:cNvSpPr/>
          <p:nvPr/>
        </p:nvSpPr>
        <p:spPr>
          <a:xfrm>
            <a:off x="11648728" y="134209"/>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4</a:t>
            </a:r>
          </a:p>
        </p:txBody>
      </p:sp>
      <p:sp>
        <p:nvSpPr>
          <p:cNvPr id="5" name="Rectangle 4">
            <a:extLst>
              <a:ext uri="{FF2B5EF4-FFF2-40B4-BE49-F238E27FC236}">
                <a16:creationId xmlns:a16="http://schemas.microsoft.com/office/drawing/2014/main" id="{13C345B6-C48E-90B1-FACD-FD3AD235C8E7}"/>
              </a:ext>
            </a:extLst>
          </p:cNvPr>
          <p:cNvSpPr/>
          <p:nvPr/>
        </p:nvSpPr>
        <p:spPr>
          <a:xfrm>
            <a:off x="491162" y="3051993"/>
            <a:ext cx="1499179" cy="201335"/>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EC00"/>
                </a:solidFill>
                <a:effectLst/>
                <a:uLnTx/>
                <a:uFillTx/>
                <a:latin typeface="Calibri" panose="020F0502020204030204"/>
                <a:ea typeface="+mn-ea"/>
                <a:cs typeface="+mn-cs"/>
              </a:rPr>
              <a:t>Annuel</a:t>
            </a:r>
          </a:p>
        </p:txBody>
      </p:sp>
      <p:sp>
        <p:nvSpPr>
          <p:cNvPr id="110" name="Rectangle 109">
            <a:extLst>
              <a:ext uri="{FF2B5EF4-FFF2-40B4-BE49-F238E27FC236}">
                <a16:creationId xmlns:a16="http://schemas.microsoft.com/office/drawing/2014/main" id="{BDD604D4-2E18-C8E4-FB35-42B795102166}"/>
              </a:ext>
            </a:extLst>
          </p:cNvPr>
          <p:cNvSpPr/>
          <p:nvPr/>
        </p:nvSpPr>
        <p:spPr>
          <a:xfrm>
            <a:off x="460085" y="2100899"/>
            <a:ext cx="1549127" cy="17967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FEC00"/>
                </a:solidFill>
                <a:effectLst/>
                <a:uLnTx/>
                <a:uFillTx/>
                <a:latin typeface="Calibri" panose="020F0502020204030204"/>
                <a:ea typeface="+mn-ea"/>
                <a:cs typeface="+mn-cs"/>
              </a:rPr>
              <a:t>Pluri -annuel</a:t>
            </a:r>
          </a:p>
        </p:txBody>
      </p:sp>
      <p:sp>
        <p:nvSpPr>
          <p:cNvPr id="6" name="Flèche : chevron 5">
            <a:extLst>
              <a:ext uri="{FF2B5EF4-FFF2-40B4-BE49-F238E27FC236}">
                <a16:creationId xmlns:a16="http://schemas.microsoft.com/office/drawing/2014/main" id="{83AED1A8-EF43-C74D-98FF-7F5DBE18E9F8}"/>
              </a:ext>
            </a:extLst>
          </p:cNvPr>
          <p:cNvSpPr/>
          <p:nvPr/>
        </p:nvSpPr>
        <p:spPr>
          <a:xfrm>
            <a:off x="10753789" y="171723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17/01/23</a:t>
            </a:r>
          </a:p>
        </p:txBody>
      </p:sp>
      <p:sp>
        <p:nvSpPr>
          <p:cNvPr id="8" name="Flèche : chevron 7">
            <a:extLst>
              <a:ext uri="{FF2B5EF4-FFF2-40B4-BE49-F238E27FC236}">
                <a16:creationId xmlns:a16="http://schemas.microsoft.com/office/drawing/2014/main" id="{13ED6473-4C94-753A-0B33-E973001BEB8E}"/>
              </a:ext>
            </a:extLst>
          </p:cNvPr>
          <p:cNvSpPr/>
          <p:nvPr/>
        </p:nvSpPr>
        <p:spPr>
          <a:xfrm>
            <a:off x="5822408" y="172086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14/11/22</a:t>
            </a:r>
          </a:p>
        </p:txBody>
      </p:sp>
      <p:sp>
        <p:nvSpPr>
          <p:cNvPr id="9" name="Flèche : chevron 8">
            <a:extLst>
              <a:ext uri="{FF2B5EF4-FFF2-40B4-BE49-F238E27FC236}">
                <a16:creationId xmlns:a16="http://schemas.microsoft.com/office/drawing/2014/main" id="{951EC86F-6A88-2FA7-B276-1760B2DF1F7B}"/>
              </a:ext>
            </a:extLst>
          </p:cNvPr>
          <p:cNvSpPr/>
          <p:nvPr/>
        </p:nvSpPr>
        <p:spPr>
          <a:xfrm>
            <a:off x="5813649" y="274427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24/01/23</a:t>
            </a:r>
          </a:p>
        </p:txBody>
      </p:sp>
      <p:sp>
        <p:nvSpPr>
          <p:cNvPr id="10" name="Flèche : chevron 9">
            <a:extLst>
              <a:ext uri="{FF2B5EF4-FFF2-40B4-BE49-F238E27FC236}">
                <a16:creationId xmlns:a16="http://schemas.microsoft.com/office/drawing/2014/main" id="{FF6A4233-2321-6778-1B8B-2E2E0F5C9603}"/>
              </a:ext>
            </a:extLst>
          </p:cNvPr>
          <p:cNvSpPr/>
          <p:nvPr/>
        </p:nvSpPr>
        <p:spPr>
          <a:xfrm>
            <a:off x="5813649" y="398388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02/05/23</a:t>
            </a:r>
          </a:p>
        </p:txBody>
      </p:sp>
      <p:sp>
        <p:nvSpPr>
          <p:cNvPr id="12" name="Flèche : chevron 11">
            <a:extLst>
              <a:ext uri="{FF2B5EF4-FFF2-40B4-BE49-F238E27FC236}">
                <a16:creationId xmlns:a16="http://schemas.microsoft.com/office/drawing/2014/main" id="{4C58F67F-E565-38B4-770D-707C9ED4E12B}"/>
              </a:ext>
            </a:extLst>
          </p:cNvPr>
          <p:cNvSpPr/>
          <p:nvPr/>
        </p:nvSpPr>
        <p:spPr>
          <a:xfrm>
            <a:off x="7492544" y="315084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21/03/23</a:t>
            </a:r>
          </a:p>
        </p:txBody>
      </p:sp>
      <p:sp>
        <p:nvSpPr>
          <p:cNvPr id="13" name="Flèche : chevron 12">
            <a:extLst>
              <a:ext uri="{FF2B5EF4-FFF2-40B4-BE49-F238E27FC236}">
                <a16:creationId xmlns:a16="http://schemas.microsoft.com/office/drawing/2014/main" id="{D8D5959B-E9BC-4E2D-0554-24DE6CABD9E6}"/>
              </a:ext>
            </a:extLst>
          </p:cNvPr>
          <p:cNvSpPr/>
          <p:nvPr/>
        </p:nvSpPr>
        <p:spPr>
          <a:xfrm>
            <a:off x="7492544" y="172204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07/12/22</a:t>
            </a:r>
          </a:p>
        </p:txBody>
      </p:sp>
      <p:sp>
        <p:nvSpPr>
          <p:cNvPr id="15" name="Flèche : chevron 14">
            <a:extLst>
              <a:ext uri="{FF2B5EF4-FFF2-40B4-BE49-F238E27FC236}">
                <a16:creationId xmlns:a16="http://schemas.microsoft.com/office/drawing/2014/main" id="{170797B1-23E3-8ED1-17BD-D98828609F57}"/>
              </a:ext>
            </a:extLst>
          </p:cNvPr>
          <p:cNvSpPr/>
          <p:nvPr/>
        </p:nvSpPr>
        <p:spPr>
          <a:xfrm>
            <a:off x="7493306" y="444080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8" name="Flèche : chevron 17">
            <a:extLst>
              <a:ext uri="{FF2B5EF4-FFF2-40B4-BE49-F238E27FC236}">
                <a16:creationId xmlns:a16="http://schemas.microsoft.com/office/drawing/2014/main" id="{2ACA1BF4-F3EB-390E-55DD-34E50A380D9A}"/>
              </a:ext>
            </a:extLst>
          </p:cNvPr>
          <p:cNvSpPr/>
          <p:nvPr/>
        </p:nvSpPr>
        <p:spPr>
          <a:xfrm>
            <a:off x="9073627" y="171788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05/01/23</a:t>
            </a:r>
          </a:p>
        </p:txBody>
      </p:sp>
      <p:sp>
        <p:nvSpPr>
          <p:cNvPr id="22" name="Flèche : chevron 21">
            <a:extLst>
              <a:ext uri="{FF2B5EF4-FFF2-40B4-BE49-F238E27FC236}">
                <a16:creationId xmlns:a16="http://schemas.microsoft.com/office/drawing/2014/main" id="{F38A7E95-7C08-7AB7-3980-0870C67546C2}"/>
              </a:ext>
            </a:extLst>
          </p:cNvPr>
          <p:cNvSpPr/>
          <p:nvPr/>
        </p:nvSpPr>
        <p:spPr>
          <a:xfrm>
            <a:off x="5830762" y="227942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14/11/22</a:t>
            </a:r>
          </a:p>
        </p:txBody>
      </p:sp>
      <p:sp>
        <p:nvSpPr>
          <p:cNvPr id="23" name="Flèche : chevron 22">
            <a:extLst>
              <a:ext uri="{FF2B5EF4-FFF2-40B4-BE49-F238E27FC236}">
                <a16:creationId xmlns:a16="http://schemas.microsoft.com/office/drawing/2014/main" id="{0B503EB0-42B6-CBC2-8CF6-BC0F3BA0B463}"/>
              </a:ext>
            </a:extLst>
          </p:cNvPr>
          <p:cNvSpPr/>
          <p:nvPr/>
        </p:nvSpPr>
        <p:spPr>
          <a:xfrm>
            <a:off x="7493306" y="273365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21/02/23</a:t>
            </a:r>
          </a:p>
        </p:txBody>
      </p:sp>
      <p:sp>
        <p:nvSpPr>
          <p:cNvPr id="26" name="Flèche : chevron 25">
            <a:extLst>
              <a:ext uri="{FF2B5EF4-FFF2-40B4-BE49-F238E27FC236}">
                <a16:creationId xmlns:a16="http://schemas.microsoft.com/office/drawing/2014/main" id="{34BD591C-FB96-63B3-20C1-A6B885A45943}"/>
              </a:ext>
            </a:extLst>
          </p:cNvPr>
          <p:cNvSpPr/>
          <p:nvPr/>
        </p:nvSpPr>
        <p:spPr>
          <a:xfrm>
            <a:off x="5813649" y="35815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27" name="Flèche : chevron 26">
            <a:extLst>
              <a:ext uri="{FF2B5EF4-FFF2-40B4-BE49-F238E27FC236}">
                <a16:creationId xmlns:a16="http://schemas.microsoft.com/office/drawing/2014/main" id="{EA53E342-2799-D9A2-37C2-6433F2C2B1E0}"/>
              </a:ext>
            </a:extLst>
          </p:cNvPr>
          <p:cNvSpPr/>
          <p:nvPr/>
        </p:nvSpPr>
        <p:spPr>
          <a:xfrm>
            <a:off x="7493306" y="401800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30" name="Flèche : chevron 29">
            <a:extLst>
              <a:ext uri="{FF2B5EF4-FFF2-40B4-BE49-F238E27FC236}">
                <a16:creationId xmlns:a16="http://schemas.microsoft.com/office/drawing/2014/main" id="{B13BBA15-EF7D-3904-9498-DC28B045364C}"/>
              </a:ext>
            </a:extLst>
          </p:cNvPr>
          <p:cNvSpPr/>
          <p:nvPr/>
        </p:nvSpPr>
        <p:spPr>
          <a:xfrm>
            <a:off x="5813649" y="486806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29/08/23</a:t>
            </a:r>
          </a:p>
        </p:txBody>
      </p:sp>
      <p:sp>
        <p:nvSpPr>
          <p:cNvPr id="31" name="Flèche : chevron 30">
            <a:extLst>
              <a:ext uri="{FF2B5EF4-FFF2-40B4-BE49-F238E27FC236}">
                <a16:creationId xmlns:a16="http://schemas.microsoft.com/office/drawing/2014/main" id="{51E88E53-0542-000F-C4B7-F35F9BDB04CD}"/>
              </a:ext>
            </a:extLst>
          </p:cNvPr>
          <p:cNvSpPr/>
          <p:nvPr/>
        </p:nvSpPr>
        <p:spPr>
          <a:xfrm>
            <a:off x="7493306" y="536346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35" name="Flèche : chevron 34">
            <a:extLst>
              <a:ext uri="{FF2B5EF4-FFF2-40B4-BE49-F238E27FC236}">
                <a16:creationId xmlns:a16="http://schemas.microsoft.com/office/drawing/2014/main" id="{B692DDB4-878F-DBDF-5E7C-5507494A8080}"/>
              </a:ext>
            </a:extLst>
          </p:cNvPr>
          <p:cNvSpPr/>
          <p:nvPr/>
        </p:nvSpPr>
        <p:spPr>
          <a:xfrm>
            <a:off x="7493306" y="226592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17/01/23</a:t>
            </a:r>
          </a:p>
        </p:txBody>
      </p:sp>
      <p:sp>
        <p:nvSpPr>
          <p:cNvPr id="38" name="Flèche : chevron 37">
            <a:extLst>
              <a:ext uri="{FF2B5EF4-FFF2-40B4-BE49-F238E27FC236}">
                <a16:creationId xmlns:a16="http://schemas.microsoft.com/office/drawing/2014/main" id="{EA5339D5-45E2-7737-3EAD-D908AFA2EC73}"/>
              </a:ext>
            </a:extLst>
          </p:cNvPr>
          <p:cNvSpPr/>
          <p:nvPr/>
        </p:nvSpPr>
        <p:spPr>
          <a:xfrm>
            <a:off x="5813649" y="316335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20/02/23</a:t>
            </a:r>
          </a:p>
        </p:txBody>
      </p:sp>
      <p:sp>
        <p:nvSpPr>
          <p:cNvPr id="39" name="Flèche : chevron 38">
            <a:extLst>
              <a:ext uri="{FF2B5EF4-FFF2-40B4-BE49-F238E27FC236}">
                <a16:creationId xmlns:a16="http://schemas.microsoft.com/office/drawing/2014/main" id="{8A7180E2-BD6A-55C5-9016-0DFD108325E5}"/>
              </a:ext>
            </a:extLst>
          </p:cNvPr>
          <p:cNvSpPr/>
          <p:nvPr/>
        </p:nvSpPr>
        <p:spPr>
          <a:xfrm>
            <a:off x="7493306" y="36027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42" name="Flèche : chevron 41">
            <a:extLst>
              <a:ext uri="{FF2B5EF4-FFF2-40B4-BE49-F238E27FC236}">
                <a16:creationId xmlns:a16="http://schemas.microsoft.com/office/drawing/2014/main" id="{3E218BA7-DF64-FEB3-82EA-868987C8A039}"/>
              </a:ext>
            </a:extLst>
          </p:cNvPr>
          <p:cNvSpPr/>
          <p:nvPr/>
        </p:nvSpPr>
        <p:spPr>
          <a:xfrm>
            <a:off x="5813649" y="440297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06/06/23</a:t>
            </a:r>
          </a:p>
        </p:txBody>
      </p:sp>
      <p:sp>
        <p:nvSpPr>
          <p:cNvPr id="43" name="Flèche : chevron 42">
            <a:extLst>
              <a:ext uri="{FF2B5EF4-FFF2-40B4-BE49-F238E27FC236}">
                <a16:creationId xmlns:a16="http://schemas.microsoft.com/office/drawing/2014/main" id="{F689F847-82E4-21A6-35A7-6A45934F940F}"/>
              </a:ext>
            </a:extLst>
          </p:cNvPr>
          <p:cNvSpPr/>
          <p:nvPr/>
        </p:nvSpPr>
        <p:spPr>
          <a:xfrm>
            <a:off x="7493306" y="489093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19/09/23</a:t>
            </a:r>
          </a:p>
        </p:txBody>
      </p:sp>
      <p:sp>
        <p:nvSpPr>
          <p:cNvPr id="48" name="Flèche : chevron 47">
            <a:extLst>
              <a:ext uri="{FF2B5EF4-FFF2-40B4-BE49-F238E27FC236}">
                <a16:creationId xmlns:a16="http://schemas.microsoft.com/office/drawing/2014/main" id="{6E23BD0A-A4C0-2FDF-B5F6-1C580F89EAA5}"/>
              </a:ext>
            </a:extLst>
          </p:cNvPr>
          <p:cNvSpPr/>
          <p:nvPr/>
        </p:nvSpPr>
        <p:spPr>
          <a:xfrm>
            <a:off x="5772864" y="53254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18/09/23</a:t>
            </a:r>
          </a:p>
        </p:txBody>
      </p:sp>
      <p:sp>
        <p:nvSpPr>
          <p:cNvPr id="49" name="Flèche : chevron 48">
            <a:extLst>
              <a:ext uri="{FF2B5EF4-FFF2-40B4-BE49-F238E27FC236}">
                <a16:creationId xmlns:a16="http://schemas.microsoft.com/office/drawing/2014/main" id="{AA1EB933-74B1-F778-F3E7-C6062B21D170}"/>
              </a:ext>
            </a:extLst>
          </p:cNvPr>
          <p:cNvSpPr/>
          <p:nvPr/>
        </p:nvSpPr>
        <p:spPr>
          <a:xfrm>
            <a:off x="7493306" y="587441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91" name="Flèche : chevron 90">
            <a:extLst>
              <a:ext uri="{FF2B5EF4-FFF2-40B4-BE49-F238E27FC236}">
                <a16:creationId xmlns:a16="http://schemas.microsoft.com/office/drawing/2014/main" id="{1995FE67-E910-54CE-36A1-77DEF26616E9}"/>
              </a:ext>
            </a:extLst>
          </p:cNvPr>
          <p:cNvSpPr/>
          <p:nvPr/>
        </p:nvSpPr>
        <p:spPr>
          <a:xfrm>
            <a:off x="5813649" y="640077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117" name="Flèche : chevron 116">
            <a:extLst>
              <a:ext uri="{FF2B5EF4-FFF2-40B4-BE49-F238E27FC236}">
                <a16:creationId xmlns:a16="http://schemas.microsoft.com/office/drawing/2014/main" id="{BE168CF2-17BF-8DA3-051C-8E0484BB876A}"/>
              </a:ext>
            </a:extLst>
          </p:cNvPr>
          <p:cNvSpPr/>
          <p:nvPr/>
        </p:nvSpPr>
        <p:spPr>
          <a:xfrm>
            <a:off x="5813649" y="587441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31/10/23</a:t>
            </a:r>
          </a:p>
        </p:txBody>
      </p:sp>
      <p:sp>
        <p:nvSpPr>
          <p:cNvPr id="118" name="Flèche : chevron 117">
            <a:extLst>
              <a:ext uri="{FF2B5EF4-FFF2-40B4-BE49-F238E27FC236}">
                <a16:creationId xmlns:a16="http://schemas.microsoft.com/office/drawing/2014/main" id="{06CD0BA5-9663-63EF-9EF3-F13E4E79510F}"/>
              </a:ext>
            </a:extLst>
          </p:cNvPr>
          <p:cNvSpPr/>
          <p:nvPr/>
        </p:nvSpPr>
        <p:spPr>
          <a:xfrm>
            <a:off x="7493306" y="640613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21" name="Flèche : chevron 120">
            <a:extLst>
              <a:ext uri="{FF2B5EF4-FFF2-40B4-BE49-F238E27FC236}">
                <a16:creationId xmlns:a16="http://schemas.microsoft.com/office/drawing/2014/main" id="{C948B5C5-3EB4-60E9-0170-223048FF721D}"/>
              </a:ext>
            </a:extLst>
          </p:cNvPr>
          <p:cNvSpPr/>
          <p:nvPr/>
        </p:nvSpPr>
        <p:spPr>
          <a:xfrm>
            <a:off x="9073627" y="27046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09/03/23</a:t>
            </a:r>
          </a:p>
        </p:txBody>
      </p:sp>
      <p:sp>
        <p:nvSpPr>
          <p:cNvPr id="122" name="Flèche : chevron 121">
            <a:extLst>
              <a:ext uri="{FF2B5EF4-FFF2-40B4-BE49-F238E27FC236}">
                <a16:creationId xmlns:a16="http://schemas.microsoft.com/office/drawing/2014/main" id="{B18BF242-CAF6-36FD-7790-859F349B5C45}"/>
              </a:ext>
            </a:extLst>
          </p:cNvPr>
          <p:cNvSpPr/>
          <p:nvPr/>
        </p:nvSpPr>
        <p:spPr>
          <a:xfrm>
            <a:off x="9073627" y="394426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22/06/23</a:t>
            </a:r>
          </a:p>
        </p:txBody>
      </p:sp>
      <p:sp>
        <p:nvSpPr>
          <p:cNvPr id="123" name="Flèche : chevron 122">
            <a:extLst>
              <a:ext uri="{FF2B5EF4-FFF2-40B4-BE49-F238E27FC236}">
                <a16:creationId xmlns:a16="http://schemas.microsoft.com/office/drawing/2014/main" id="{1EBD884F-8E5B-0757-B6CF-B96288A74696}"/>
              </a:ext>
            </a:extLst>
          </p:cNvPr>
          <p:cNvSpPr/>
          <p:nvPr/>
        </p:nvSpPr>
        <p:spPr>
          <a:xfrm>
            <a:off x="10753789" y="270642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21/03/23</a:t>
            </a:r>
          </a:p>
        </p:txBody>
      </p:sp>
      <p:sp>
        <p:nvSpPr>
          <p:cNvPr id="124" name="Flèche : chevron 123">
            <a:extLst>
              <a:ext uri="{FF2B5EF4-FFF2-40B4-BE49-F238E27FC236}">
                <a16:creationId xmlns:a16="http://schemas.microsoft.com/office/drawing/2014/main" id="{113B0CDA-71B6-461F-CC46-7AE4D84F3C2F}"/>
              </a:ext>
            </a:extLst>
          </p:cNvPr>
          <p:cNvSpPr/>
          <p:nvPr/>
        </p:nvSpPr>
        <p:spPr>
          <a:xfrm>
            <a:off x="10753789" y="392569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25" name="Flèche : chevron 124">
            <a:extLst>
              <a:ext uri="{FF2B5EF4-FFF2-40B4-BE49-F238E27FC236}">
                <a16:creationId xmlns:a16="http://schemas.microsoft.com/office/drawing/2014/main" id="{B7C93804-537C-9B7C-7974-695B69A9027C}"/>
              </a:ext>
            </a:extLst>
          </p:cNvPr>
          <p:cNvSpPr/>
          <p:nvPr/>
        </p:nvSpPr>
        <p:spPr>
          <a:xfrm>
            <a:off x="9073627" y="226577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09/02/23</a:t>
            </a:r>
          </a:p>
        </p:txBody>
      </p:sp>
      <p:sp>
        <p:nvSpPr>
          <p:cNvPr id="126" name="Flèche : chevron 125">
            <a:extLst>
              <a:ext uri="{FF2B5EF4-FFF2-40B4-BE49-F238E27FC236}">
                <a16:creationId xmlns:a16="http://schemas.microsoft.com/office/drawing/2014/main" id="{AC31E5C3-C002-3AD5-EC57-E7E8D67649FE}"/>
              </a:ext>
            </a:extLst>
          </p:cNvPr>
          <p:cNvSpPr/>
          <p:nvPr/>
        </p:nvSpPr>
        <p:spPr>
          <a:xfrm>
            <a:off x="10753789" y="221854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21/02/23</a:t>
            </a:r>
          </a:p>
        </p:txBody>
      </p:sp>
      <p:sp>
        <p:nvSpPr>
          <p:cNvPr id="127" name="Flèche : chevron 126">
            <a:extLst>
              <a:ext uri="{FF2B5EF4-FFF2-40B4-BE49-F238E27FC236}">
                <a16:creationId xmlns:a16="http://schemas.microsoft.com/office/drawing/2014/main" id="{3045D6CF-E4EC-85CB-BB5D-21A382534836}"/>
              </a:ext>
            </a:extLst>
          </p:cNvPr>
          <p:cNvSpPr/>
          <p:nvPr/>
        </p:nvSpPr>
        <p:spPr>
          <a:xfrm>
            <a:off x="9073627" y="354193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128" name="Flèche : chevron 127">
            <a:extLst>
              <a:ext uri="{FF2B5EF4-FFF2-40B4-BE49-F238E27FC236}">
                <a16:creationId xmlns:a16="http://schemas.microsoft.com/office/drawing/2014/main" id="{4F75083C-0C7C-F665-CD70-EAEFF09D3437}"/>
              </a:ext>
            </a:extLst>
          </p:cNvPr>
          <p:cNvSpPr/>
          <p:nvPr/>
        </p:nvSpPr>
        <p:spPr>
          <a:xfrm>
            <a:off x="10753789" y="350288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29" name="Flèche : chevron 128">
            <a:extLst>
              <a:ext uri="{FF2B5EF4-FFF2-40B4-BE49-F238E27FC236}">
                <a16:creationId xmlns:a16="http://schemas.microsoft.com/office/drawing/2014/main" id="{71ADDEEC-82FF-B7EC-6CE7-1219FD6BF600}"/>
              </a:ext>
            </a:extLst>
          </p:cNvPr>
          <p:cNvSpPr/>
          <p:nvPr/>
        </p:nvSpPr>
        <p:spPr>
          <a:xfrm>
            <a:off x="9073627" y="482843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05/10/23</a:t>
            </a:r>
          </a:p>
        </p:txBody>
      </p:sp>
      <p:sp>
        <p:nvSpPr>
          <p:cNvPr id="130" name="Flèche : chevron 129">
            <a:extLst>
              <a:ext uri="{FF2B5EF4-FFF2-40B4-BE49-F238E27FC236}">
                <a16:creationId xmlns:a16="http://schemas.microsoft.com/office/drawing/2014/main" id="{DC6CC098-8738-E6B1-96F8-8D41B3710651}"/>
              </a:ext>
            </a:extLst>
          </p:cNvPr>
          <p:cNvSpPr/>
          <p:nvPr/>
        </p:nvSpPr>
        <p:spPr>
          <a:xfrm>
            <a:off x="10753789" y="48483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132" name="Flèche : chevron 131">
            <a:extLst>
              <a:ext uri="{FF2B5EF4-FFF2-40B4-BE49-F238E27FC236}">
                <a16:creationId xmlns:a16="http://schemas.microsoft.com/office/drawing/2014/main" id="{966461B3-E40B-C71C-6E04-36088560423A}"/>
              </a:ext>
            </a:extLst>
          </p:cNvPr>
          <p:cNvSpPr/>
          <p:nvPr/>
        </p:nvSpPr>
        <p:spPr>
          <a:xfrm>
            <a:off x="9073627" y="312373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05/04/23</a:t>
            </a:r>
          </a:p>
        </p:txBody>
      </p:sp>
      <p:sp>
        <p:nvSpPr>
          <p:cNvPr id="134" name="Flèche : chevron 133">
            <a:extLst>
              <a:ext uri="{FF2B5EF4-FFF2-40B4-BE49-F238E27FC236}">
                <a16:creationId xmlns:a16="http://schemas.microsoft.com/office/drawing/2014/main" id="{6CE49B2A-C0E5-4987-4BC2-98DBF64D1451}"/>
              </a:ext>
            </a:extLst>
          </p:cNvPr>
          <p:cNvSpPr/>
          <p:nvPr/>
        </p:nvSpPr>
        <p:spPr>
          <a:xfrm>
            <a:off x="10753789" y="31292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135" name="Flèche : chevron 134">
            <a:extLst>
              <a:ext uri="{FF2B5EF4-FFF2-40B4-BE49-F238E27FC236}">
                <a16:creationId xmlns:a16="http://schemas.microsoft.com/office/drawing/2014/main" id="{8AD8E66C-B7FD-9F65-7665-DFC751815237}"/>
              </a:ext>
            </a:extLst>
          </p:cNvPr>
          <p:cNvSpPr/>
          <p:nvPr/>
        </p:nvSpPr>
        <p:spPr>
          <a:xfrm>
            <a:off x="9073627" y="436335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136" name="Flèche : chevron 135">
            <a:extLst>
              <a:ext uri="{FF2B5EF4-FFF2-40B4-BE49-F238E27FC236}">
                <a16:creationId xmlns:a16="http://schemas.microsoft.com/office/drawing/2014/main" id="{2F892F63-EE10-F6BE-09E5-FE833E3D95BA}"/>
              </a:ext>
            </a:extLst>
          </p:cNvPr>
          <p:cNvSpPr/>
          <p:nvPr/>
        </p:nvSpPr>
        <p:spPr>
          <a:xfrm>
            <a:off x="10753789" y="437582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15/09/23 A LYON</a:t>
            </a:r>
          </a:p>
        </p:txBody>
      </p:sp>
      <p:sp>
        <p:nvSpPr>
          <p:cNvPr id="141" name="Flèche : chevron 140">
            <a:extLst>
              <a:ext uri="{FF2B5EF4-FFF2-40B4-BE49-F238E27FC236}">
                <a16:creationId xmlns:a16="http://schemas.microsoft.com/office/drawing/2014/main" id="{C9420F99-76EE-922C-D039-4BF138E65234}"/>
              </a:ext>
            </a:extLst>
          </p:cNvPr>
          <p:cNvSpPr/>
          <p:nvPr/>
        </p:nvSpPr>
        <p:spPr>
          <a:xfrm>
            <a:off x="9073627" y="533782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16/11/23</a:t>
            </a:r>
          </a:p>
        </p:txBody>
      </p:sp>
      <p:sp>
        <p:nvSpPr>
          <p:cNvPr id="142" name="Flèche : chevron 141">
            <a:extLst>
              <a:ext uri="{FF2B5EF4-FFF2-40B4-BE49-F238E27FC236}">
                <a16:creationId xmlns:a16="http://schemas.microsoft.com/office/drawing/2014/main" id="{67BA5C39-756C-F563-DDAC-0DAD00DDEBCA}"/>
              </a:ext>
            </a:extLst>
          </p:cNvPr>
          <p:cNvSpPr/>
          <p:nvPr/>
        </p:nvSpPr>
        <p:spPr>
          <a:xfrm>
            <a:off x="10753789" y="535930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143" name="Flèche : chevron 142">
            <a:extLst>
              <a:ext uri="{FF2B5EF4-FFF2-40B4-BE49-F238E27FC236}">
                <a16:creationId xmlns:a16="http://schemas.microsoft.com/office/drawing/2014/main" id="{9EDF73B8-E07C-A621-ADC5-8543B723C6C4}"/>
              </a:ext>
            </a:extLst>
          </p:cNvPr>
          <p:cNvSpPr/>
          <p:nvPr/>
        </p:nvSpPr>
        <p:spPr>
          <a:xfrm>
            <a:off x="9096960" y="6400775"/>
            <a:ext cx="1411776"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11/01/2024</a:t>
            </a:r>
          </a:p>
        </p:txBody>
      </p:sp>
      <p:sp>
        <p:nvSpPr>
          <p:cNvPr id="144" name="Flèche : chevron 143">
            <a:extLst>
              <a:ext uri="{FF2B5EF4-FFF2-40B4-BE49-F238E27FC236}">
                <a16:creationId xmlns:a16="http://schemas.microsoft.com/office/drawing/2014/main" id="{4BA6298C-247E-76D0-FA7A-261F36F17D87}"/>
              </a:ext>
            </a:extLst>
          </p:cNvPr>
          <p:cNvSpPr/>
          <p:nvPr/>
        </p:nvSpPr>
        <p:spPr>
          <a:xfrm>
            <a:off x="9073627" y="583478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07/12/23</a:t>
            </a:r>
          </a:p>
        </p:txBody>
      </p:sp>
      <p:sp>
        <p:nvSpPr>
          <p:cNvPr id="145" name="Flèche : chevron 144">
            <a:extLst>
              <a:ext uri="{FF2B5EF4-FFF2-40B4-BE49-F238E27FC236}">
                <a16:creationId xmlns:a16="http://schemas.microsoft.com/office/drawing/2014/main" id="{29F2DBDA-06F9-EBCF-CBC5-22467A5C57DF}"/>
              </a:ext>
            </a:extLst>
          </p:cNvPr>
          <p:cNvSpPr/>
          <p:nvPr/>
        </p:nvSpPr>
        <p:spPr>
          <a:xfrm>
            <a:off x="10753788" y="5868140"/>
            <a:ext cx="1323749" cy="382882"/>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46" name="Flèche : chevron 145">
            <a:extLst>
              <a:ext uri="{FF2B5EF4-FFF2-40B4-BE49-F238E27FC236}">
                <a16:creationId xmlns:a16="http://schemas.microsoft.com/office/drawing/2014/main" id="{30F87AD1-8FE6-5DF9-92EC-182A7BEBE729}"/>
              </a:ext>
            </a:extLst>
          </p:cNvPr>
          <p:cNvSpPr/>
          <p:nvPr/>
        </p:nvSpPr>
        <p:spPr>
          <a:xfrm>
            <a:off x="10715239" y="6386447"/>
            <a:ext cx="1362299" cy="374328"/>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prstClr val="black"/>
                </a:solidFill>
                <a:effectLst/>
                <a:uLnTx/>
                <a:uFillTx/>
                <a:latin typeface="Calibri" panose="020F0502020204030204"/>
                <a:ea typeface="+mn-ea"/>
                <a:cs typeface="+mn-cs"/>
              </a:rPr>
              <a:t>23/01/2024</a:t>
            </a:r>
          </a:p>
        </p:txBody>
      </p:sp>
      <p:sp>
        <p:nvSpPr>
          <p:cNvPr id="147" name="ZoneTexte 146">
            <a:extLst>
              <a:ext uri="{FF2B5EF4-FFF2-40B4-BE49-F238E27FC236}">
                <a16:creationId xmlns:a16="http://schemas.microsoft.com/office/drawing/2014/main" id="{30E69141-AF90-F5EF-0F26-F8CC3D388276}"/>
              </a:ext>
            </a:extLst>
          </p:cNvPr>
          <p:cNvSpPr txBox="1"/>
          <p:nvPr/>
        </p:nvSpPr>
        <p:spPr>
          <a:xfrm>
            <a:off x="765081" y="3888968"/>
            <a:ext cx="418561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Pour les </a:t>
            </a:r>
            <a:r>
              <a:rPr kumimoji="0" lang="fr-FR" sz="1200" b="1" i="0" u="none" strike="noStrike" kern="1200" cap="none" spc="0" normalizeH="0" baseline="0" noProof="0" err="1">
                <a:ln>
                  <a:noFill/>
                </a:ln>
                <a:solidFill>
                  <a:prstClr val="black"/>
                </a:solidFill>
                <a:effectLst/>
                <a:uLnTx/>
                <a:uFillTx/>
                <a:latin typeface="Calibri" panose="020F0502020204030204"/>
                <a:ea typeface="+mn-ea"/>
                <a:cs typeface="+mn-cs"/>
              </a:rPr>
              <a:t>AàP</a:t>
            </a: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 annuels et </a:t>
            </a:r>
            <a:r>
              <a:rPr kumimoji="0" lang="fr-FR" sz="1200" b="1" i="0" u="none" strike="noStrike" kern="1200" cap="none" spc="0" normalizeH="0" baseline="0" noProof="0" err="1">
                <a:ln>
                  <a:noFill/>
                </a:ln>
                <a:solidFill>
                  <a:prstClr val="black"/>
                </a:solidFill>
                <a:effectLst/>
                <a:uLnTx/>
                <a:uFillTx/>
                <a:latin typeface="Calibri" panose="020F0502020204030204"/>
                <a:ea typeface="+mn-ea"/>
                <a:cs typeface="+mn-cs"/>
              </a:rPr>
              <a:t>pluri-annuels</a:t>
            </a: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 il est primordial que les dossiers soient déposés sur la plateforme d’Appels à Projets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a:ln>
                  <a:noFill/>
                </a:ln>
                <a:solidFill>
                  <a:prstClr val="black"/>
                </a:solidFill>
                <a:effectLst/>
                <a:uLnTx/>
                <a:uFillTx/>
                <a:latin typeface="Calibri" panose="020F0502020204030204"/>
                <a:ea typeface="+mn-ea"/>
                <a:cs typeface="+mn-cs"/>
              </a:rPr>
              <a:t>trois semaines minimum </a:t>
            </a: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avant la date de la commission de présélection que vous visez afin de garantir la qualité du process de sélection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 Dates pouvant être modifiées selon l’actualité. Merci de bien vous référer à la plateforme d’appels à projets.</a:t>
            </a:r>
          </a:p>
        </p:txBody>
      </p:sp>
      <p:pic>
        <p:nvPicPr>
          <p:cNvPr id="153" name="Image 152">
            <a:extLst>
              <a:ext uri="{FF2B5EF4-FFF2-40B4-BE49-F238E27FC236}">
                <a16:creationId xmlns:a16="http://schemas.microsoft.com/office/drawing/2014/main" id="{BA831790-1C25-A7B2-7328-A9E07619CE8C}"/>
              </a:ext>
            </a:extLst>
          </p:cNvPr>
          <p:cNvPicPr>
            <a:picLocks noChangeAspect="1"/>
          </p:cNvPicPr>
          <p:nvPr/>
        </p:nvPicPr>
        <p:blipFill>
          <a:blip r:embed="rId3"/>
          <a:stretch>
            <a:fillRect/>
          </a:stretch>
        </p:blipFill>
        <p:spPr>
          <a:xfrm>
            <a:off x="65239" y="3497798"/>
            <a:ext cx="720294" cy="720294"/>
          </a:xfrm>
          <a:prstGeom prst="rect">
            <a:avLst/>
          </a:prstGeom>
        </p:spPr>
      </p:pic>
    </p:spTree>
    <p:extLst>
      <p:ext uri="{BB962C8B-B14F-4D97-AF65-F5344CB8AC3E}">
        <p14:creationId xmlns:p14="http://schemas.microsoft.com/office/powerpoint/2010/main" val="263142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E04D36-2DDC-B60A-963F-166222A22722}"/>
              </a:ext>
            </a:extLst>
          </p:cNvPr>
          <p:cNvSpPr/>
          <p:nvPr/>
        </p:nvSpPr>
        <p:spPr>
          <a:xfrm>
            <a:off x="10824572" y="5942570"/>
            <a:ext cx="1285200" cy="88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Connecteur droit 77">
            <a:extLst>
              <a:ext uri="{FF2B5EF4-FFF2-40B4-BE49-F238E27FC236}">
                <a16:creationId xmlns:a16="http://schemas.microsoft.com/office/drawing/2014/main" id="{F83D7466-6FE5-468B-8661-6BABACF65A1D}"/>
              </a:ext>
            </a:extLst>
          </p:cNvPr>
          <p:cNvCxnSpPr>
            <a:cxnSpLocks/>
          </p:cNvCxnSpPr>
          <p:nvPr/>
        </p:nvCxnSpPr>
        <p:spPr>
          <a:xfrm>
            <a:off x="5465580" y="901815"/>
            <a:ext cx="0" cy="5956185"/>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EA9AF816-2FD5-4D7A-A72C-5644E1D720B6}"/>
              </a:ext>
            </a:extLst>
          </p:cNvPr>
          <p:cNvCxnSpPr>
            <a:cxnSpLocks/>
          </p:cNvCxnSpPr>
          <p:nvPr/>
        </p:nvCxnSpPr>
        <p:spPr>
          <a:xfrm>
            <a:off x="7173860" y="749415"/>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7A58D104-1847-4E04-8512-FF11108C138C}"/>
              </a:ext>
            </a:extLst>
          </p:cNvPr>
          <p:cNvCxnSpPr>
            <a:cxnSpLocks/>
          </p:cNvCxnSpPr>
          <p:nvPr/>
        </p:nvCxnSpPr>
        <p:spPr>
          <a:xfrm>
            <a:off x="8882140"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3C344B90-6AF5-4B08-8C0E-E442A463C281}"/>
              </a:ext>
            </a:extLst>
          </p:cNvPr>
          <p:cNvCxnSpPr>
            <a:cxnSpLocks/>
          </p:cNvCxnSpPr>
          <p:nvPr/>
        </p:nvCxnSpPr>
        <p:spPr>
          <a:xfrm>
            <a:off x="2049020" y="693751"/>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3F3D09B6-51E1-4C68-A170-FA851A62301B}"/>
              </a:ext>
            </a:extLst>
          </p:cNvPr>
          <p:cNvCxnSpPr>
            <a:cxnSpLocks/>
          </p:cNvCxnSpPr>
          <p:nvPr/>
        </p:nvCxnSpPr>
        <p:spPr>
          <a:xfrm>
            <a:off x="3757300" y="707212"/>
            <a:ext cx="0" cy="6164249"/>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ECD7DF05-890C-46DF-939C-07E149E828DF}"/>
              </a:ext>
            </a:extLst>
          </p:cNvPr>
          <p:cNvCxnSpPr>
            <a:cxnSpLocks/>
          </p:cNvCxnSpPr>
          <p:nvPr/>
        </p:nvCxnSpPr>
        <p:spPr>
          <a:xfrm>
            <a:off x="10590420" y="919520"/>
            <a:ext cx="0" cy="5940000"/>
          </a:xfrm>
          <a:prstGeom prst="line">
            <a:avLst/>
          </a:prstGeom>
          <a:ln w="28575">
            <a:solidFill>
              <a:srgbClr val="F9EB1D"/>
            </a:solidFill>
            <a:prstDash val="dash"/>
          </a:ln>
        </p:spPr>
        <p:style>
          <a:lnRef idx="1">
            <a:schemeClr val="accent1"/>
          </a:lnRef>
          <a:fillRef idx="0">
            <a:schemeClr val="accent1"/>
          </a:fillRef>
          <a:effectRef idx="0">
            <a:schemeClr val="accent1"/>
          </a:effectRef>
          <a:fontRef idx="minor">
            <a:schemeClr val="tx1"/>
          </a:fontRef>
        </p:style>
      </p:cxnSp>
      <p:sp>
        <p:nvSpPr>
          <p:cNvPr id="7" name="Titre 6">
            <a:extLst>
              <a:ext uri="{FF2B5EF4-FFF2-40B4-BE49-F238E27FC236}">
                <a16:creationId xmlns:a16="http://schemas.microsoft.com/office/drawing/2014/main" id="{70AEDEF3-F320-41F2-9B59-5CC1EA24CEDB}"/>
              </a:ext>
            </a:extLst>
          </p:cNvPr>
          <p:cNvSpPr>
            <a:spLocks noGrp="1"/>
          </p:cNvSpPr>
          <p:nvPr>
            <p:ph type="title"/>
          </p:nvPr>
        </p:nvSpPr>
        <p:spPr>
          <a:xfrm>
            <a:off x="309592" y="277225"/>
            <a:ext cx="11186395" cy="418712"/>
          </a:xfrm>
        </p:spPr>
        <p:txBody>
          <a:bodyPr anchor="ctr" anchorCtr="0"/>
          <a:lstStyle/>
          <a:p>
            <a:r>
              <a:rPr lang="fr-FR" sz="1870" b="1">
                <a:latin typeface="Arial Black" panose="020B0A04020102020204" pitchFamily="34" charset="0"/>
                <a:cs typeface="Arial" panose="020B0604020202020204" pitchFamily="34" charset="0"/>
              </a:rPr>
              <a:t>Planification lancement, échéance et phases de sélection </a:t>
            </a:r>
            <a:r>
              <a:rPr lang="fr-FR" sz="1870" b="1" err="1">
                <a:latin typeface="Arial Black" panose="020B0A04020102020204" pitchFamily="34" charset="0"/>
                <a:cs typeface="Arial" panose="020B0604020202020204" pitchFamily="34" charset="0"/>
              </a:rPr>
              <a:t>AàP</a:t>
            </a:r>
            <a:r>
              <a:rPr lang="fr-FR" sz="1870" b="1">
                <a:latin typeface="Arial Black" panose="020B0A04020102020204" pitchFamily="34" charset="0"/>
                <a:cs typeface="Arial" panose="020B0604020202020204" pitchFamily="34" charset="0"/>
              </a:rPr>
              <a:t> 2023</a:t>
            </a:r>
          </a:p>
        </p:txBody>
      </p:sp>
      <p:sp>
        <p:nvSpPr>
          <p:cNvPr id="2" name="Rectangle : coins arrondis 1">
            <a:extLst>
              <a:ext uri="{FF2B5EF4-FFF2-40B4-BE49-F238E27FC236}">
                <a16:creationId xmlns:a16="http://schemas.microsoft.com/office/drawing/2014/main" id="{F7BB9777-6CC4-4200-82F6-A00E6C407FE9}"/>
              </a:ext>
            </a:extLst>
          </p:cNvPr>
          <p:cNvSpPr/>
          <p:nvPr/>
        </p:nvSpPr>
        <p:spPr>
          <a:xfrm>
            <a:off x="20120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Lancement (publication)</a:t>
            </a:r>
          </a:p>
        </p:txBody>
      </p:sp>
      <p:sp>
        <p:nvSpPr>
          <p:cNvPr id="51" name="Rectangle : coins arrondis 50">
            <a:extLst>
              <a:ext uri="{FF2B5EF4-FFF2-40B4-BE49-F238E27FC236}">
                <a16:creationId xmlns:a16="http://schemas.microsoft.com/office/drawing/2014/main" id="{7CEEA4BE-D8B3-41B9-BF9C-C80650D00549}"/>
              </a:ext>
            </a:extLst>
          </p:cNvPr>
          <p:cNvSpPr/>
          <p:nvPr/>
        </p:nvSpPr>
        <p:spPr>
          <a:xfrm>
            <a:off x="7153852" y="1075880"/>
            <a:ext cx="1609200" cy="428277"/>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Présentation GTP (PM date CA)</a:t>
            </a:r>
          </a:p>
        </p:txBody>
      </p:sp>
      <p:sp>
        <p:nvSpPr>
          <p:cNvPr id="53" name="Rectangle : coins arrondis 52">
            <a:extLst>
              <a:ext uri="{FF2B5EF4-FFF2-40B4-BE49-F238E27FC236}">
                <a16:creationId xmlns:a16="http://schemas.microsoft.com/office/drawing/2014/main" id="{5E1EA4B4-3F4C-455C-9CEF-D06139B78CCF}"/>
              </a:ext>
            </a:extLst>
          </p:cNvPr>
          <p:cNvSpPr/>
          <p:nvPr/>
        </p:nvSpPr>
        <p:spPr>
          <a:xfrm>
            <a:off x="10562304" y="1075204"/>
            <a:ext cx="1609200" cy="398889"/>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59" name="Rectangle : coins arrondis 58">
            <a:extLst>
              <a:ext uri="{FF2B5EF4-FFF2-40B4-BE49-F238E27FC236}">
                <a16:creationId xmlns:a16="http://schemas.microsoft.com/office/drawing/2014/main" id="{2BF362B4-CDE7-4FF8-B4B5-F4B46A4AF25E}"/>
              </a:ext>
            </a:extLst>
          </p:cNvPr>
          <p:cNvSpPr/>
          <p:nvPr/>
        </p:nvSpPr>
        <p:spPr>
          <a:xfrm>
            <a:off x="3020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Thématiques</a:t>
            </a:r>
          </a:p>
        </p:txBody>
      </p:sp>
      <p:cxnSp>
        <p:nvCxnSpPr>
          <p:cNvPr id="84" name="Connecteur droit 83">
            <a:extLst>
              <a:ext uri="{FF2B5EF4-FFF2-40B4-BE49-F238E27FC236}">
                <a16:creationId xmlns:a16="http://schemas.microsoft.com/office/drawing/2014/main" id="{E14AE4D5-B7A5-4E9F-9DA4-6371FF23CC20}"/>
              </a:ext>
            </a:extLst>
          </p:cNvPr>
          <p:cNvCxnSpPr>
            <a:cxnSpLocks/>
          </p:cNvCxnSpPr>
          <p:nvPr/>
        </p:nvCxnSpPr>
        <p:spPr>
          <a:xfrm>
            <a:off x="113271" y="2603747"/>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83" name="Rectangle : coins arrondis 82">
            <a:extLst>
              <a:ext uri="{FF2B5EF4-FFF2-40B4-BE49-F238E27FC236}">
                <a16:creationId xmlns:a16="http://schemas.microsoft.com/office/drawing/2014/main" id="{DCC9F08E-10F8-4A20-9E22-00F8B2636C70}"/>
              </a:ext>
            </a:extLst>
          </p:cNvPr>
          <p:cNvSpPr/>
          <p:nvPr/>
        </p:nvSpPr>
        <p:spPr>
          <a:xfrm>
            <a:off x="54321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Présélection</a:t>
            </a:r>
          </a:p>
        </p:txBody>
      </p:sp>
      <p:cxnSp>
        <p:nvCxnSpPr>
          <p:cNvPr id="106" name="Connecteur droit 105">
            <a:extLst>
              <a:ext uri="{FF2B5EF4-FFF2-40B4-BE49-F238E27FC236}">
                <a16:creationId xmlns:a16="http://schemas.microsoft.com/office/drawing/2014/main" id="{58D3D4A0-5366-4B79-87C8-51BEB7104EA1}"/>
              </a:ext>
            </a:extLst>
          </p:cNvPr>
          <p:cNvCxnSpPr>
            <a:cxnSpLocks/>
          </p:cNvCxnSpPr>
          <p:nvPr/>
        </p:nvCxnSpPr>
        <p:spPr>
          <a:xfrm>
            <a:off x="174000" y="3804017"/>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113" name="Flèche : chevron 112">
            <a:extLst>
              <a:ext uri="{FF2B5EF4-FFF2-40B4-BE49-F238E27FC236}">
                <a16:creationId xmlns:a16="http://schemas.microsoft.com/office/drawing/2014/main" id="{F63E7E8A-5B45-4530-B5C1-03C92ED4A375}"/>
              </a:ext>
            </a:extLst>
          </p:cNvPr>
          <p:cNvSpPr/>
          <p:nvPr/>
        </p:nvSpPr>
        <p:spPr>
          <a:xfrm>
            <a:off x="2280118" y="147636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20/12/22</a:t>
            </a:r>
          </a:p>
        </p:txBody>
      </p:sp>
      <p:sp>
        <p:nvSpPr>
          <p:cNvPr id="114" name="Flèche : chevron 113">
            <a:extLst>
              <a:ext uri="{FF2B5EF4-FFF2-40B4-BE49-F238E27FC236}">
                <a16:creationId xmlns:a16="http://schemas.microsoft.com/office/drawing/2014/main" id="{ED0B06F3-6EEA-4E27-966D-7084B7A5816E}"/>
              </a:ext>
            </a:extLst>
          </p:cNvPr>
          <p:cNvSpPr/>
          <p:nvPr/>
        </p:nvSpPr>
        <p:spPr>
          <a:xfrm>
            <a:off x="2280118" y="264476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20/12/22</a:t>
            </a:r>
          </a:p>
        </p:txBody>
      </p:sp>
      <p:sp>
        <p:nvSpPr>
          <p:cNvPr id="115" name="Flèche : chevron 114">
            <a:extLst>
              <a:ext uri="{FF2B5EF4-FFF2-40B4-BE49-F238E27FC236}">
                <a16:creationId xmlns:a16="http://schemas.microsoft.com/office/drawing/2014/main" id="{D3821EFD-CEBC-46D7-982C-6675333FB04D}"/>
              </a:ext>
            </a:extLst>
          </p:cNvPr>
          <p:cNvSpPr/>
          <p:nvPr/>
        </p:nvSpPr>
        <p:spPr>
          <a:xfrm>
            <a:off x="2255513" y="388112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13/02/23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38" name="Flèche : chevron 137">
            <a:extLst>
              <a:ext uri="{FF2B5EF4-FFF2-40B4-BE49-F238E27FC236}">
                <a16:creationId xmlns:a16="http://schemas.microsoft.com/office/drawing/2014/main" id="{BAD54C35-D3F6-4675-B0A8-889C39D50B87}"/>
              </a:ext>
            </a:extLst>
          </p:cNvPr>
          <p:cNvSpPr/>
          <p:nvPr/>
        </p:nvSpPr>
        <p:spPr>
          <a:xfrm>
            <a:off x="5677585" y="147636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39" name="Flèche : chevron 138">
            <a:extLst>
              <a:ext uri="{FF2B5EF4-FFF2-40B4-BE49-F238E27FC236}">
                <a16:creationId xmlns:a16="http://schemas.microsoft.com/office/drawing/2014/main" id="{8736082F-1B97-40BC-AF15-03BBD7BE67F6}"/>
              </a:ext>
            </a:extLst>
          </p:cNvPr>
          <p:cNvSpPr/>
          <p:nvPr/>
        </p:nvSpPr>
        <p:spPr>
          <a:xfrm>
            <a:off x="5677585" y="264476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40" name="Flèche : chevron 139">
            <a:extLst>
              <a:ext uri="{FF2B5EF4-FFF2-40B4-BE49-F238E27FC236}">
                <a16:creationId xmlns:a16="http://schemas.microsoft.com/office/drawing/2014/main" id="{CE87BDBE-C7BD-4649-99E0-F33C8024EE7C}"/>
              </a:ext>
            </a:extLst>
          </p:cNvPr>
          <p:cNvSpPr/>
          <p:nvPr/>
        </p:nvSpPr>
        <p:spPr>
          <a:xfrm>
            <a:off x="5669758" y="388112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02/05/23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06/05/23</a:t>
            </a:r>
          </a:p>
        </p:txBody>
      </p:sp>
      <p:sp>
        <p:nvSpPr>
          <p:cNvPr id="14" name="Rectangle : coins arrondis 13">
            <a:extLst>
              <a:ext uri="{FF2B5EF4-FFF2-40B4-BE49-F238E27FC236}">
                <a16:creationId xmlns:a16="http://schemas.microsoft.com/office/drawing/2014/main" id="{9F99BB79-C4D8-4EEF-951C-4936956BBD89}"/>
              </a:ext>
            </a:extLst>
          </p:cNvPr>
          <p:cNvSpPr/>
          <p:nvPr/>
        </p:nvSpPr>
        <p:spPr>
          <a:xfrm>
            <a:off x="372210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Échéance</a:t>
            </a:r>
          </a:p>
        </p:txBody>
      </p:sp>
      <p:sp>
        <p:nvSpPr>
          <p:cNvPr id="98" name="Flèche : chevron 97">
            <a:extLst>
              <a:ext uri="{FF2B5EF4-FFF2-40B4-BE49-F238E27FC236}">
                <a16:creationId xmlns:a16="http://schemas.microsoft.com/office/drawing/2014/main" id="{5492AA9F-8BEA-489D-8730-719804C91F7B}"/>
              </a:ext>
            </a:extLst>
          </p:cNvPr>
          <p:cNvSpPr/>
          <p:nvPr/>
        </p:nvSpPr>
        <p:spPr>
          <a:xfrm>
            <a:off x="3940377" y="145657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24/02/23</a:t>
            </a:r>
          </a:p>
        </p:txBody>
      </p:sp>
      <p:sp>
        <p:nvSpPr>
          <p:cNvPr id="100" name="Flèche : chevron 99">
            <a:extLst>
              <a:ext uri="{FF2B5EF4-FFF2-40B4-BE49-F238E27FC236}">
                <a16:creationId xmlns:a16="http://schemas.microsoft.com/office/drawing/2014/main" id="{AF358323-C21D-4BEF-8237-A15D77B4D730}"/>
              </a:ext>
            </a:extLst>
          </p:cNvPr>
          <p:cNvSpPr/>
          <p:nvPr/>
        </p:nvSpPr>
        <p:spPr>
          <a:xfrm>
            <a:off x="3940377" y="262497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24/02/23</a:t>
            </a:r>
          </a:p>
        </p:txBody>
      </p:sp>
      <p:sp>
        <p:nvSpPr>
          <p:cNvPr id="120" name="Rectangle : coins arrondis 119">
            <a:extLst>
              <a:ext uri="{FF2B5EF4-FFF2-40B4-BE49-F238E27FC236}">
                <a16:creationId xmlns:a16="http://schemas.microsoft.com/office/drawing/2014/main" id="{9A4A0051-8165-4BDA-AE9B-06C765CD404C}"/>
              </a:ext>
            </a:extLst>
          </p:cNvPr>
          <p:cNvSpPr/>
          <p:nvPr/>
        </p:nvSpPr>
        <p:spPr>
          <a:xfrm>
            <a:off x="8852255" y="1075204"/>
            <a:ext cx="1609200" cy="406800"/>
          </a:xfrm>
          <a:prstGeom prst="roundRect">
            <a:avLst/>
          </a:prstGeom>
          <a:solidFill>
            <a:srgbClr val="F9EB1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Préparatoire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Calibri" panose="020F0502020204030204"/>
                <a:ea typeface="+mn-ea"/>
                <a:cs typeface="+mn-cs"/>
              </a:rPr>
              <a:t>CA</a:t>
            </a:r>
          </a:p>
        </p:txBody>
      </p:sp>
      <p:sp>
        <p:nvSpPr>
          <p:cNvPr id="152" name="Flèche : chevron 151">
            <a:extLst>
              <a:ext uri="{FF2B5EF4-FFF2-40B4-BE49-F238E27FC236}">
                <a16:creationId xmlns:a16="http://schemas.microsoft.com/office/drawing/2014/main" id="{D8E74B36-BF65-4D2C-8D9B-1CA44514C9DF}"/>
              </a:ext>
            </a:extLst>
          </p:cNvPr>
          <p:cNvSpPr/>
          <p:nvPr/>
        </p:nvSpPr>
        <p:spPr>
          <a:xfrm>
            <a:off x="3966106" y="386133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sngStrike" kern="1200" cap="none" spc="0" normalizeH="0" baseline="0" noProof="0">
                <a:ln>
                  <a:noFill/>
                </a:ln>
                <a:solidFill>
                  <a:prstClr val="black"/>
                </a:solidFill>
                <a:effectLst/>
                <a:uLnTx/>
                <a:uFillTx/>
                <a:latin typeface="Calibri" panose="020F0502020204030204"/>
                <a:ea typeface="+mn-ea"/>
                <a:cs typeface="+mn-cs"/>
              </a:rPr>
              <a:t>14/04/23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19/05/23</a:t>
            </a:r>
          </a:p>
        </p:txBody>
      </p:sp>
      <p:sp>
        <p:nvSpPr>
          <p:cNvPr id="188" name="ZoneTexte 187">
            <a:extLst>
              <a:ext uri="{FF2B5EF4-FFF2-40B4-BE49-F238E27FC236}">
                <a16:creationId xmlns:a16="http://schemas.microsoft.com/office/drawing/2014/main" id="{696F0360-351F-4539-8DAE-1F1D0389A33A}"/>
              </a:ext>
            </a:extLst>
          </p:cNvPr>
          <p:cNvSpPr txBox="1"/>
          <p:nvPr/>
        </p:nvSpPr>
        <p:spPr>
          <a:xfrm flipH="1">
            <a:off x="589048" y="1693990"/>
            <a:ext cx="1558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Qualité pédagogique</a:t>
            </a:r>
          </a:p>
        </p:txBody>
      </p:sp>
      <p:sp>
        <p:nvSpPr>
          <p:cNvPr id="189" name="ZoneTexte 188">
            <a:extLst>
              <a:ext uri="{FF2B5EF4-FFF2-40B4-BE49-F238E27FC236}">
                <a16:creationId xmlns:a16="http://schemas.microsoft.com/office/drawing/2014/main" id="{3ED3F92E-D15C-498D-B5E4-C630EA7C5A1F}"/>
              </a:ext>
            </a:extLst>
          </p:cNvPr>
          <p:cNvSpPr txBox="1"/>
          <p:nvPr/>
        </p:nvSpPr>
        <p:spPr>
          <a:xfrm flipH="1">
            <a:off x="558640" y="2894993"/>
            <a:ext cx="15463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Développement FP</a:t>
            </a:r>
          </a:p>
        </p:txBody>
      </p:sp>
      <p:sp>
        <p:nvSpPr>
          <p:cNvPr id="190" name="ZoneTexte 189">
            <a:extLst>
              <a:ext uri="{FF2B5EF4-FFF2-40B4-BE49-F238E27FC236}">
                <a16:creationId xmlns:a16="http://schemas.microsoft.com/office/drawing/2014/main" id="{4F8DF479-15CC-4084-986F-82824D8F91B1}"/>
              </a:ext>
            </a:extLst>
          </p:cNvPr>
          <p:cNvSpPr txBox="1"/>
          <p:nvPr/>
        </p:nvSpPr>
        <p:spPr>
          <a:xfrm flipH="1">
            <a:off x="657878" y="3955820"/>
            <a:ext cx="17325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Performance</a:t>
            </a:r>
          </a:p>
        </p:txBody>
      </p:sp>
      <p:sp>
        <p:nvSpPr>
          <p:cNvPr id="55" name="Ellipse 54">
            <a:extLst>
              <a:ext uri="{FF2B5EF4-FFF2-40B4-BE49-F238E27FC236}">
                <a16:creationId xmlns:a16="http://schemas.microsoft.com/office/drawing/2014/main" id="{201E4A39-D847-44EE-9042-DBADF4BB4535}"/>
              </a:ext>
            </a:extLst>
          </p:cNvPr>
          <p:cNvSpPr/>
          <p:nvPr/>
        </p:nvSpPr>
        <p:spPr>
          <a:xfrm>
            <a:off x="73935" y="1720221"/>
            <a:ext cx="504000" cy="504000"/>
          </a:xfrm>
          <a:prstGeom prst="ellipse">
            <a:avLst/>
          </a:prstGeom>
          <a:solidFill>
            <a:schemeClr val="accent2"/>
          </a:solidFill>
          <a:ln w="12700" cap="flat" cmpd="sng" algn="ctr">
            <a:solidFill>
              <a:srgbClr val="000000">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black"/>
                </a:solidFill>
                <a:effectLst/>
                <a:uLnTx/>
                <a:uFillTx/>
                <a:latin typeface="Calibri" panose="020F0502020204030204"/>
                <a:ea typeface="+mn-ea"/>
                <a:cs typeface="+mn-cs"/>
              </a:rPr>
              <a:t>I</a:t>
            </a:r>
          </a:p>
        </p:txBody>
      </p:sp>
      <p:sp>
        <p:nvSpPr>
          <p:cNvPr id="56" name="Ellipse 55">
            <a:extLst>
              <a:ext uri="{FF2B5EF4-FFF2-40B4-BE49-F238E27FC236}">
                <a16:creationId xmlns:a16="http://schemas.microsoft.com/office/drawing/2014/main" id="{8302EF9E-76C4-4269-B4DE-0B64AD4671DD}"/>
              </a:ext>
            </a:extLst>
          </p:cNvPr>
          <p:cNvSpPr/>
          <p:nvPr/>
        </p:nvSpPr>
        <p:spPr>
          <a:xfrm>
            <a:off x="71442" y="2898435"/>
            <a:ext cx="504000" cy="504000"/>
          </a:xfrm>
          <a:prstGeom prst="ellipse">
            <a:avLst/>
          </a:prstGeom>
          <a:solidFill>
            <a:schemeClr val="accent2"/>
          </a:solidFill>
          <a:ln w="12700" cap="flat" cmpd="sng" algn="ctr">
            <a:solidFill>
              <a:srgbClr val="000000">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black"/>
                </a:solidFill>
                <a:effectLst/>
                <a:uLnTx/>
                <a:uFillTx/>
                <a:latin typeface="Calibri" panose="020F0502020204030204"/>
                <a:ea typeface="+mn-ea"/>
                <a:cs typeface="+mn-cs"/>
              </a:rPr>
              <a:t>II</a:t>
            </a:r>
          </a:p>
        </p:txBody>
      </p:sp>
      <p:sp>
        <p:nvSpPr>
          <p:cNvPr id="57" name="Ellipse 56">
            <a:extLst>
              <a:ext uri="{FF2B5EF4-FFF2-40B4-BE49-F238E27FC236}">
                <a16:creationId xmlns:a16="http://schemas.microsoft.com/office/drawing/2014/main" id="{76C2920B-C77E-43B0-8787-9E983A8FC4CC}"/>
              </a:ext>
            </a:extLst>
          </p:cNvPr>
          <p:cNvSpPr/>
          <p:nvPr/>
        </p:nvSpPr>
        <p:spPr>
          <a:xfrm>
            <a:off x="73935" y="3988731"/>
            <a:ext cx="504000" cy="504000"/>
          </a:xfrm>
          <a:prstGeom prst="ellipse">
            <a:avLst/>
          </a:prstGeom>
          <a:solidFill>
            <a:schemeClr val="accent2"/>
          </a:solidFill>
          <a:ln w="12700" cap="flat" cmpd="sng" algn="ctr">
            <a:solidFill>
              <a:srgbClr val="000000">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black"/>
                </a:solidFill>
                <a:effectLst/>
                <a:uLnTx/>
                <a:uFillTx/>
                <a:latin typeface="Calibri" panose="020F0502020204030204"/>
                <a:ea typeface="+mn-ea"/>
                <a:cs typeface="+mn-cs"/>
              </a:rPr>
              <a:t>III</a:t>
            </a:r>
            <a:endParaRPr kumimoji="0" lang="fr-FR" sz="18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8" name="Ellipse 57">
            <a:extLst>
              <a:ext uri="{FF2B5EF4-FFF2-40B4-BE49-F238E27FC236}">
                <a16:creationId xmlns:a16="http://schemas.microsoft.com/office/drawing/2014/main" id="{4232D4C7-419D-4F10-8AFC-55BAF994EE31}"/>
              </a:ext>
            </a:extLst>
          </p:cNvPr>
          <p:cNvSpPr/>
          <p:nvPr/>
        </p:nvSpPr>
        <p:spPr>
          <a:xfrm>
            <a:off x="11724640" y="0"/>
            <a:ext cx="467360" cy="426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EC00"/>
                </a:solidFill>
                <a:effectLst/>
                <a:uLnTx/>
                <a:uFillTx/>
                <a:latin typeface="Calibri" panose="020F0502020204030204"/>
                <a:ea typeface="+mn-ea"/>
                <a:cs typeface="+mn-cs"/>
              </a:rPr>
              <a:t>5</a:t>
            </a:r>
          </a:p>
        </p:txBody>
      </p:sp>
      <p:sp>
        <p:nvSpPr>
          <p:cNvPr id="60" name="Flèche : chevron 59">
            <a:extLst>
              <a:ext uri="{FF2B5EF4-FFF2-40B4-BE49-F238E27FC236}">
                <a16:creationId xmlns:a16="http://schemas.microsoft.com/office/drawing/2014/main" id="{6AEF3130-C9F2-481B-BAD3-5E955EB1FF9E}"/>
              </a:ext>
            </a:extLst>
          </p:cNvPr>
          <p:cNvSpPr/>
          <p:nvPr/>
        </p:nvSpPr>
        <p:spPr>
          <a:xfrm>
            <a:off x="2286214" y="2242801"/>
            <a:ext cx="1285200" cy="323084"/>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31/07/23</a:t>
            </a:r>
          </a:p>
        </p:txBody>
      </p:sp>
      <p:sp>
        <p:nvSpPr>
          <p:cNvPr id="62" name="Flèche : chevron 61">
            <a:extLst>
              <a:ext uri="{FF2B5EF4-FFF2-40B4-BE49-F238E27FC236}">
                <a16:creationId xmlns:a16="http://schemas.microsoft.com/office/drawing/2014/main" id="{0956466E-176C-4592-936E-FA18AA98CA79}"/>
              </a:ext>
            </a:extLst>
          </p:cNvPr>
          <p:cNvSpPr/>
          <p:nvPr/>
        </p:nvSpPr>
        <p:spPr>
          <a:xfrm>
            <a:off x="5683681" y="220588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31/10/23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63" name="Flèche : chevron 62">
            <a:extLst>
              <a:ext uri="{FF2B5EF4-FFF2-40B4-BE49-F238E27FC236}">
                <a16:creationId xmlns:a16="http://schemas.microsoft.com/office/drawing/2014/main" id="{5F1D9BD8-E45C-419E-ACD6-ECD4DE4798C1}"/>
              </a:ext>
            </a:extLst>
          </p:cNvPr>
          <p:cNvSpPr/>
          <p:nvPr/>
        </p:nvSpPr>
        <p:spPr>
          <a:xfrm>
            <a:off x="3946473" y="218609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29/09/23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13/10/23</a:t>
            </a:r>
          </a:p>
        </p:txBody>
      </p:sp>
      <p:sp>
        <p:nvSpPr>
          <p:cNvPr id="68" name="Flèche : chevron 67">
            <a:extLst>
              <a:ext uri="{FF2B5EF4-FFF2-40B4-BE49-F238E27FC236}">
                <a16:creationId xmlns:a16="http://schemas.microsoft.com/office/drawing/2014/main" id="{218A59E6-4CA5-4A05-9606-95E15752FB30}"/>
              </a:ext>
            </a:extLst>
          </p:cNvPr>
          <p:cNvSpPr/>
          <p:nvPr/>
        </p:nvSpPr>
        <p:spPr>
          <a:xfrm>
            <a:off x="2284676" y="340035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31/07/23</a:t>
            </a:r>
          </a:p>
        </p:txBody>
      </p:sp>
      <p:sp>
        <p:nvSpPr>
          <p:cNvPr id="76" name="Flèche : chevron 75">
            <a:extLst>
              <a:ext uri="{FF2B5EF4-FFF2-40B4-BE49-F238E27FC236}">
                <a16:creationId xmlns:a16="http://schemas.microsoft.com/office/drawing/2014/main" id="{6EB47E94-F40F-4C67-B04C-D0BB3A2EB82F}"/>
              </a:ext>
            </a:extLst>
          </p:cNvPr>
          <p:cNvSpPr/>
          <p:nvPr/>
        </p:nvSpPr>
        <p:spPr>
          <a:xfrm>
            <a:off x="2231457" y="463686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29/08/23</a:t>
            </a:r>
          </a:p>
        </p:txBody>
      </p:sp>
      <p:sp>
        <p:nvSpPr>
          <p:cNvPr id="79" name="Flèche : chevron 78">
            <a:extLst>
              <a:ext uri="{FF2B5EF4-FFF2-40B4-BE49-F238E27FC236}">
                <a16:creationId xmlns:a16="http://schemas.microsoft.com/office/drawing/2014/main" id="{279E93AB-B41A-4B6C-8A42-A68B2DC51EDF}"/>
              </a:ext>
            </a:extLst>
          </p:cNvPr>
          <p:cNvSpPr/>
          <p:nvPr/>
        </p:nvSpPr>
        <p:spPr>
          <a:xfrm>
            <a:off x="5628924" y="463686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80" name="Flèche : chevron 79">
            <a:extLst>
              <a:ext uri="{FF2B5EF4-FFF2-40B4-BE49-F238E27FC236}">
                <a16:creationId xmlns:a16="http://schemas.microsoft.com/office/drawing/2014/main" id="{0A4B5AB8-F9AE-4C64-A690-031D795B1BFE}"/>
              </a:ext>
            </a:extLst>
          </p:cNvPr>
          <p:cNvSpPr/>
          <p:nvPr/>
        </p:nvSpPr>
        <p:spPr>
          <a:xfrm>
            <a:off x="3891716" y="461707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27/10/23</a:t>
            </a:r>
          </a:p>
        </p:txBody>
      </p:sp>
      <p:sp>
        <p:nvSpPr>
          <p:cNvPr id="3" name="ZoneTexte 2">
            <a:extLst>
              <a:ext uri="{FF2B5EF4-FFF2-40B4-BE49-F238E27FC236}">
                <a16:creationId xmlns:a16="http://schemas.microsoft.com/office/drawing/2014/main" id="{E45795EA-4C16-4915-8CEF-23001A514DA4}"/>
              </a:ext>
            </a:extLst>
          </p:cNvPr>
          <p:cNvSpPr txBox="1"/>
          <p:nvPr/>
        </p:nvSpPr>
        <p:spPr>
          <a:xfrm>
            <a:off x="801078" y="6317804"/>
            <a:ext cx="96173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Pour les </a:t>
            </a:r>
            <a:r>
              <a:rPr kumimoji="0" lang="fr-FR" sz="1200" b="1" i="0" u="none" strike="noStrike" kern="1200" cap="none" spc="0" normalizeH="0" baseline="0" noProof="0" err="1">
                <a:ln>
                  <a:noFill/>
                </a:ln>
                <a:solidFill>
                  <a:prstClr val="black"/>
                </a:solidFill>
                <a:effectLst/>
                <a:uLnTx/>
                <a:uFillTx/>
                <a:latin typeface="Calibri" panose="020F0502020204030204"/>
                <a:ea typeface="+mn-ea"/>
                <a:cs typeface="+mn-cs"/>
              </a:rPr>
              <a:t>AàP</a:t>
            </a: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 annuels et </a:t>
            </a:r>
            <a:r>
              <a:rPr kumimoji="0" lang="fr-FR" sz="1200" b="1" i="0" u="none" strike="noStrike" kern="1200" cap="none" spc="0" normalizeH="0" baseline="0" noProof="0" err="1">
                <a:ln>
                  <a:noFill/>
                </a:ln>
                <a:solidFill>
                  <a:prstClr val="black"/>
                </a:solidFill>
                <a:effectLst/>
                <a:uLnTx/>
                <a:uFillTx/>
                <a:latin typeface="Calibri" panose="020F0502020204030204"/>
                <a:ea typeface="+mn-ea"/>
                <a:cs typeface="+mn-cs"/>
              </a:rPr>
              <a:t>pluri-annuels</a:t>
            </a: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 il est primordial que les dossiers soient déposés sur la plateforme d’Appels à Projets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a:ln>
                  <a:noFill/>
                </a:ln>
                <a:solidFill>
                  <a:prstClr val="black"/>
                </a:solidFill>
                <a:effectLst/>
                <a:uLnTx/>
                <a:uFillTx/>
                <a:latin typeface="Calibri" panose="020F0502020204030204"/>
                <a:ea typeface="+mn-ea"/>
                <a:cs typeface="+mn-cs"/>
              </a:rPr>
              <a:t>trois semaines minimum </a:t>
            </a:r>
            <a:r>
              <a:rPr kumimoji="0" lang="fr-FR" sz="1200" b="1" i="0" u="none" strike="noStrike" kern="1200" cap="none" spc="0" normalizeH="0" baseline="0" noProof="0">
                <a:ln>
                  <a:noFill/>
                </a:ln>
                <a:solidFill>
                  <a:prstClr val="black"/>
                </a:solidFill>
                <a:effectLst/>
                <a:uLnTx/>
                <a:uFillTx/>
                <a:latin typeface="Calibri" panose="020F0502020204030204"/>
                <a:ea typeface="+mn-ea"/>
                <a:cs typeface="+mn-cs"/>
              </a:rPr>
              <a:t>avant la date de la commission de présélection que vous visez afin de garantir la qualité du process de sélection</a:t>
            </a:r>
          </a:p>
        </p:txBody>
      </p:sp>
      <p:pic>
        <p:nvPicPr>
          <p:cNvPr id="4" name="Image 3">
            <a:extLst>
              <a:ext uri="{FF2B5EF4-FFF2-40B4-BE49-F238E27FC236}">
                <a16:creationId xmlns:a16="http://schemas.microsoft.com/office/drawing/2014/main" id="{63F1DF89-C911-4C19-9907-737F60E08EBD}"/>
              </a:ext>
            </a:extLst>
          </p:cNvPr>
          <p:cNvPicPr>
            <a:picLocks noChangeAspect="1"/>
          </p:cNvPicPr>
          <p:nvPr/>
        </p:nvPicPr>
        <p:blipFill>
          <a:blip r:embed="rId3"/>
          <a:stretch>
            <a:fillRect/>
          </a:stretch>
        </p:blipFill>
        <p:spPr>
          <a:xfrm>
            <a:off x="80784" y="6104368"/>
            <a:ext cx="720294" cy="720294"/>
          </a:xfrm>
          <a:prstGeom prst="rect">
            <a:avLst/>
          </a:prstGeom>
        </p:spPr>
      </p:pic>
      <p:sp>
        <p:nvSpPr>
          <p:cNvPr id="85" name="Flèche : chevron 84">
            <a:extLst>
              <a:ext uri="{FF2B5EF4-FFF2-40B4-BE49-F238E27FC236}">
                <a16:creationId xmlns:a16="http://schemas.microsoft.com/office/drawing/2014/main" id="{83C0FDF0-5652-EFED-344E-12C9126AB75F}"/>
              </a:ext>
            </a:extLst>
          </p:cNvPr>
          <p:cNvSpPr/>
          <p:nvPr/>
        </p:nvSpPr>
        <p:spPr>
          <a:xfrm>
            <a:off x="2280358" y="1865918"/>
            <a:ext cx="1285200" cy="336648"/>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87" name="Flèche : chevron 86">
            <a:extLst>
              <a:ext uri="{FF2B5EF4-FFF2-40B4-BE49-F238E27FC236}">
                <a16:creationId xmlns:a16="http://schemas.microsoft.com/office/drawing/2014/main" id="{1CE0C67A-BF36-D653-D6A0-1C2746EDD9E5}"/>
              </a:ext>
            </a:extLst>
          </p:cNvPr>
          <p:cNvSpPr/>
          <p:nvPr/>
        </p:nvSpPr>
        <p:spPr>
          <a:xfrm>
            <a:off x="5677825" y="1865918"/>
            <a:ext cx="1285200" cy="336648"/>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06/06/23</a:t>
            </a:r>
          </a:p>
        </p:txBody>
      </p:sp>
      <p:sp>
        <p:nvSpPr>
          <p:cNvPr id="88" name="Flèche : chevron 87">
            <a:extLst>
              <a:ext uri="{FF2B5EF4-FFF2-40B4-BE49-F238E27FC236}">
                <a16:creationId xmlns:a16="http://schemas.microsoft.com/office/drawing/2014/main" id="{0CB0D4FD-E069-714E-996E-61DDEBF2FA98}"/>
              </a:ext>
            </a:extLst>
          </p:cNvPr>
          <p:cNvSpPr/>
          <p:nvPr/>
        </p:nvSpPr>
        <p:spPr>
          <a:xfrm>
            <a:off x="3940617" y="1846128"/>
            <a:ext cx="1285200" cy="303838"/>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19/05/23</a:t>
            </a:r>
          </a:p>
        </p:txBody>
      </p:sp>
      <p:sp>
        <p:nvSpPr>
          <p:cNvPr id="93" name="Flèche : chevron 92">
            <a:extLst>
              <a:ext uri="{FF2B5EF4-FFF2-40B4-BE49-F238E27FC236}">
                <a16:creationId xmlns:a16="http://schemas.microsoft.com/office/drawing/2014/main" id="{59772EA1-3E32-8645-4B75-FC83C1CC2ABA}"/>
              </a:ext>
            </a:extLst>
          </p:cNvPr>
          <p:cNvSpPr/>
          <p:nvPr/>
        </p:nvSpPr>
        <p:spPr>
          <a:xfrm>
            <a:off x="2280118" y="306384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29/05/23</a:t>
            </a:r>
          </a:p>
        </p:txBody>
      </p:sp>
      <p:sp>
        <p:nvSpPr>
          <p:cNvPr id="95" name="Flèche : chevron 94">
            <a:extLst>
              <a:ext uri="{FF2B5EF4-FFF2-40B4-BE49-F238E27FC236}">
                <a16:creationId xmlns:a16="http://schemas.microsoft.com/office/drawing/2014/main" id="{B6D7B962-8579-C00B-2356-F465955A3631}"/>
              </a:ext>
            </a:extLst>
          </p:cNvPr>
          <p:cNvSpPr/>
          <p:nvPr/>
        </p:nvSpPr>
        <p:spPr>
          <a:xfrm>
            <a:off x="5677585" y="306384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29/08/23</a:t>
            </a:r>
          </a:p>
        </p:txBody>
      </p:sp>
      <p:sp>
        <p:nvSpPr>
          <p:cNvPr id="96" name="Flèche : chevron 95">
            <a:extLst>
              <a:ext uri="{FF2B5EF4-FFF2-40B4-BE49-F238E27FC236}">
                <a16:creationId xmlns:a16="http://schemas.microsoft.com/office/drawing/2014/main" id="{EADB6D30-1923-5D85-A81B-C30737EC14D8}"/>
              </a:ext>
            </a:extLst>
          </p:cNvPr>
          <p:cNvSpPr/>
          <p:nvPr/>
        </p:nvSpPr>
        <p:spPr>
          <a:xfrm>
            <a:off x="3940377" y="304405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31/07/23</a:t>
            </a:r>
          </a:p>
        </p:txBody>
      </p:sp>
      <p:sp>
        <p:nvSpPr>
          <p:cNvPr id="101" name="Flèche : chevron 100">
            <a:extLst>
              <a:ext uri="{FF2B5EF4-FFF2-40B4-BE49-F238E27FC236}">
                <a16:creationId xmlns:a16="http://schemas.microsoft.com/office/drawing/2014/main" id="{0EC42A2A-ABB4-D169-DC8C-9AB300FB5D46}"/>
              </a:ext>
            </a:extLst>
          </p:cNvPr>
          <p:cNvSpPr/>
          <p:nvPr/>
        </p:nvSpPr>
        <p:spPr>
          <a:xfrm>
            <a:off x="2260078" y="427707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26/06/23</a:t>
            </a:r>
          </a:p>
        </p:txBody>
      </p:sp>
      <p:sp>
        <p:nvSpPr>
          <p:cNvPr id="105" name="Flèche : chevron 104">
            <a:extLst>
              <a:ext uri="{FF2B5EF4-FFF2-40B4-BE49-F238E27FC236}">
                <a16:creationId xmlns:a16="http://schemas.microsoft.com/office/drawing/2014/main" id="{EEAC024D-C871-70CD-57A3-9A768123BEE9}"/>
              </a:ext>
            </a:extLst>
          </p:cNvPr>
          <p:cNvSpPr/>
          <p:nvPr/>
        </p:nvSpPr>
        <p:spPr>
          <a:xfrm>
            <a:off x="5657545" y="427707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18/09/23</a:t>
            </a:r>
          </a:p>
        </p:txBody>
      </p:sp>
      <p:sp>
        <p:nvSpPr>
          <p:cNvPr id="107" name="Flèche : chevron 106">
            <a:extLst>
              <a:ext uri="{FF2B5EF4-FFF2-40B4-BE49-F238E27FC236}">
                <a16:creationId xmlns:a16="http://schemas.microsoft.com/office/drawing/2014/main" id="{A96CB06E-243D-DE2F-C52D-295EB41FE2F9}"/>
              </a:ext>
            </a:extLst>
          </p:cNvPr>
          <p:cNvSpPr/>
          <p:nvPr/>
        </p:nvSpPr>
        <p:spPr>
          <a:xfrm>
            <a:off x="3920337" y="425728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25/08/23</a:t>
            </a:r>
          </a:p>
        </p:txBody>
      </p:sp>
      <p:cxnSp>
        <p:nvCxnSpPr>
          <p:cNvPr id="6" name="Connecteur droit 5">
            <a:extLst>
              <a:ext uri="{FF2B5EF4-FFF2-40B4-BE49-F238E27FC236}">
                <a16:creationId xmlns:a16="http://schemas.microsoft.com/office/drawing/2014/main" id="{22756A81-80D6-AEB5-9DE7-C02EE1B0F2A5}"/>
              </a:ext>
            </a:extLst>
          </p:cNvPr>
          <p:cNvCxnSpPr>
            <a:cxnSpLocks/>
          </p:cNvCxnSpPr>
          <p:nvPr/>
        </p:nvCxnSpPr>
        <p:spPr>
          <a:xfrm>
            <a:off x="199330" y="5110962"/>
            <a:ext cx="118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8" name="Ellipse 7">
            <a:extLst>
              <a:ext uri="{FF2B5EF4-FFF2-40B4-BE49-F238E27FC236}">
                <a16:creationId xmlns:a16="http://schemas.microsoft.com/office/drawing/2014/main" id="{5FB36C59-420E-95F5-2944-98D67E7978B0}"/>
              </a:ext>
            </a:extLst>
          </p:cNvPr>
          <p:cNvSpPr/>
          <p:nvPr/>
        </p:nvSpPr>
        <p:spPr>
          <a:xfrm>
            <a:off x="113270" y="5278796"/>
            <a:ext cx="544607" cy="504000"/>
          </a:xfrm>
          <a:prstGeom prst="ellipse">
            <a:avLst/>
          </a:prstGeom>
          <a:solidFill>
            <a:schemeClr val="accent2"/>
          </a:solidFill>
          <a:ln w="12700" cap="flat" cmpd="sng" algn="ctr">
            <a:solidFill>
              <a:srgbClr val="000000">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black"/>
                </a:solidFill>
                <a:effectLst/>
                <a:uLnTx/>
                <a:uFillTx/>
                <a:latin typeface="Calibri" panose="020F0502020204030204"/>
                <a:ea typeface="+mn-ea"/>
                <a:cs typeface="+mn-cs"/>
              </a:rPr>
              <a:t>VI</a:t>
            </a:r>
            <a:endParaRPr kumimoji="0" lang="fr-FR" sz="18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4930A475-4758-2D67-BB56-00D54F26C23E}"/>
              </a:ext>
            </a:extLst>
          </p:cNvPr>
          <p:cNvSpPr txBox="1"/>
          <p:nvPr/>
        </p:nvSpPr>
        <p:spPr>
          <a:xfrm flipH="1">
            <a:off x="632998" y="5223425"/>
            <a:ext cx="12203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solidFill>
                <a:effectLst/>
                <a:uLnTx/>
                <a:uFillTx/>
                <a:latin typeface="Calibri" panose="020F0502020204030204"/>
                <a:ea typeface="+mn-ea"/>
                <a:cs typeface="+mn-cs"/>
              </a:rPr>
              <a:t>Excellence/Attractivité</a:t>
            </a:r>
          </a:p>
        </p:txBody>
      </p:sp>
      <p:sp>
        <p:nvSpPr>
          <p:cNvPr id="12" name="Flèche : chevron 11">
            <a:extLst>
              <a:ext uri="{FF2B5EF4-FFF2-40B4-BE49-F238E27FC236}">
                <a16:creationId xmlns:a16="http://schemas.microsoft.com/office/drawing/2014/main" id="{CAF0E8B1-DB76-89B1-D360-54A3A5397C41}"/>
              </a:ext>
            </a:extLst>
          </p:cNvPr>
          <p:cNvSpPr/>
          <p:nvPr/>
        </p:nvSpPr>
        <p:spPr>
          <a:xfrm>
            <a:off x="2280118" y="596632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31/07/23</a:t>
            </a:r>
          </a:p>
        </p:txBody>
      </p:sp>
      <p:sp>
        <p:nvSpPr>
          <p:cNvPr id="13" name="Flèche : chevron 12">
            <a:extLst>
              <a:ext uri="{FF2B5EF4-FFF2-40B4-BE49-F238E27FC236}">
                <a16:creationId xmlns:a16="http://schemas.microsoft.com/office/drawing/2014/main" id="{9EDFDC88-A8F8-0B02-8DC0-0D2C9AF3CCEE}"/>
              </a:ext>
            </a:extLst>
          </p:cNvPr>
          <p:cNvSpPr/>
          <p:nvPr/>
        </p:nvSpPr>
        <p:spPr>
          <a:xfrm>
            <a:off x="2286876" y="557177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29/05/23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17" name="Flèche : chevron 16">
            <a:extLst>
              <a:ext uri="{FF2B5EF4-FFF2-40B4-BE49-F238E27FC236}">
                <a16:creationId xmlns:a16="http://schemas.microsoft.com/office/drawing/2014/main" id="{CC34E8D6-FF3D-98C0-46B2-96381F0DAC08}"/>
              </a:ext>
            </a:extLst>
          </p:cNvPr>
          <p:cNvSpPr/>
          <p:nvPr/>
        </p:nvSpPr>
        <p:spPr>
          <a:xfrm>
            <a:off x="3908494" y="558223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28/07/23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31/07/23</a:t>
            </a:r>
          </a:p>
        </p:txBody>
      </p:sp>
      <p:sp>
        <p:nvSpPr>
          <p:cNvPr id="19" name="Flèche : chevron 18">
            <a:extLst>
              <a:ext uri="{FF2B5EF4-FFF2-40B4-BE49-F238E27FC236}">
                <a16:creationId xmlns:a16="http://schemas.microsoft.com/office/drawing/2014/main" id="{C0BF4F13-A437-E741-9ACB-A943985345C9}"/>
              </a:ext>
            </a:extLst>
          </p:cNvPr>
          <p:cNvSpPr/>
          <p:nvPr/>
        </p:nvSpPr>
        <p:spPr>
          <a:xfrm>
            <a:off x="5655820" y="561995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29/08/23</a:t>
            </a:r>
          </a:p>
        </p:txBody>
      </p:sp>
      <p:sp>
        <p:nvSpPr>
          <p:cNvPr id="22" name="Flèche : chevron 21">
            <a:extLst>
              <a:ext uri="{FF2B5EF4-FFF2-40B4-BE49-F238E27FC236}">
                <a16:creationId xmlns:a16="http://schemas.microsoft.com/office/drawing/2014/main" id="{C985771A-D31F-0672-E020-A480B81F3796}"/>
              </a:ext>
            </a:extLst>
          </p:cNvPr>
          <p:cNvSpPr/>
          <p:nvPr/>
        </p:nvSpPr>
        <p:spPr>
          <a:xfrm>
            <a:off x="7328797" y="147820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27" name="Flèche : chevron 26">
            <a:extLst>
              <a:ext uri="{FF2B5EF4-FFF2-40B4-BE49-F238E27FC236}">
                <a16:creationId xmlns:a16="http://schemas.microsoft.com/office/drawing/2014/main" id="{A5DFB130-92BA-C67F-4F1E-AB5343E86051}"/>
              </a:ext>
            </a:extLst>
          </p:cNvPr>
          <p:cNvSpPr/>
          <p:nvPr/>
        </p:nvSpPr>
        <p:spPr>
          <a:xfrm>
            <a:off x="7312581" y="387210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30/05/23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28" name="Flèche : chevron 27">
            <a:extLst>
              <a:ext uri="{FF2B5EF4-FFF2-40B4-BE49-F238E27FC236}">
                <a16:creationId xmlns:a16="http://schemas.microsoft.com/office/drawing/2014/main" id="{35CC89A3-8661-87EB-1A4E-A79258E35C4F}"/>
              </a:ext>
            </a:extLst>
          </p:cNvPr>
          <p:cNvSpPr/>
          <p:nvPr/>
        </p:nvSpPr>
        <p:spPr>
          <a:xfrm>
            <a:off x="7291712" y="429191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30" name="Flèche : chevron 29">
            <a:extLst>
              <a:ext uri="{FF2B5EF4-FFF2-40B4-BE49-F238E27FC236}">
                <a16:creationId xmlns:a16="http://schemas.microsoft.com/office/drawing/2014/main" id="{E498117D-7210-3320-B0C6-BA3C28919AFE}"/>
              </a:ext>
            </a:extLst>
          </p:cNvPr>
          <p:cNvSpPr/>
          <p:nvPr/>
        </p:nvSpPr>
        <p:spPr>
          <a:xfrm>
            <a:off x="7378840" y="264460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18/04/23</a:t>
            </a:r>
          </a:p>
        </p:txBody>
      </p:sp>
      <p:sp>
        <p:nvSpPr>
          <p:cNvPr id="31" name="Flèche : chevron 30">
            <a:extLst>
              <a:ext uri="{FF2B5EF4-FFF2-40B4-BE49-F238E27FC236}">
                <a16:creationId xmlns:a16="http://schemas.microsoft.com/office/drawing/2014/main" id="{5F9F38DC-9EB0-C084-156A-AF55ECE3AEA3}"/>
              </a:ext>
            </a:extLst>
          </p:cNvPr>
          <p:cNvSpPr/>
          <p:nvPr/>
        </p:nvSpPr>
        <p:spPr>
          <a:xfrm>
            <a:off x="7363600" y="307781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19/09/23</a:t>
            </a:r>
          </a:p>
        </p:txBody>
      </p:sp>
      <p:sp>
        <p:nvSpPr>
          <p:cNvPr id="33" name="Flèche : chevron 32">
            <a:extLst>
              <a:ext uri="{FF2B5EF4-FFF2-40B4-BE49-F238E27FC236}">
                <a16:creationId xmlns:a16="http://schemas.microsoft.com/office/drawing/2014/main" id="{C60C8CF7-2A44-3EDC-93B9-CE2507A47A80}"/>
              </a:ext>
            </a:extLst>
          </p:cNvPr>
          <p:cNvSpPr/>
          <p:nvPr/>
        </p:nvSpPr>
        <p:spPr>
          <a:xfrm>
            <a:off x="7246370" y="470106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35" name="Flèche : chevron 34">
            <a:extLst>
              <a:ext uri="{FF2B5EF4-FFF2-40B4-BE49-F238E27FC236}">
                <a16:creationId xmlns:a16="http://schemas.microsoft.com/office/drawing/2014/main" id="{C64FA18A-D9A9-2C48-98E7-E29A957378C9}"/>
              </a:ext>
            </a:extLst>
          </p:cNvPr>
          <p:cNvSpPr/>
          <p:nvPr/>
        </p:nvSpPr>
        <p:spPr>
          <a:xfrm>
            <a:off x="9090402" y="3875656"/>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22/06/23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37" name="Flèche : chevron 36">
            <a:extLst>
              <a:ext uri="{FF2B5EF4-FFF2-40B4-BE49-F238E27FC236}">
                <a16:creationId xmlns:a16="http://schemas.microsoft.com/office/drawing/2014/main" id="{2E02A82B-D490-72A3-E1F1-8C9B472B57C0}"/>
              </a:ext>
            </a:extLst>
          </p:cNvPr>
          <p:cNvSpPr/>
          <p:nvPr/>
        </p:nvSpPr>
        <p:spPr>
          <a:xfrm>
            <a:off x="10760208" y="3858810"/>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04/07/23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15/09/23</a:t>
            </a:r>
          </a:p>
        </p:txBody>
      </p:sp>
      <p:sp>
        <p:nvSpPr>
          <p:cNvPr id="40" name="Flèche : chevron 39">
            <a:extLst>
              <a:ext uri="{FF2B5EF4-FFF2-40B4-BE49-F238E27FC236}">
                <a16:creationId xmlns:a16="http://schemas.microsoft.com/office/drawing/2014/main" id="{460D2713-2725-A0FB-A948-2A36CFB0886F}"/>
              </a:ext>
            </a:extLst>
          </p:cNvPr>
          <p:cNvSpPr/>
          <p:nvPr/>
        </p:nvSpPr>
        <p:spPr>
          <a:xfrm>
            <a:off x="9018728" y="2627537"/>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16/05/23</a:t>
            </a:r>
          </a:p>
        </p:txBody>
      </p:sp>
      <p:sp>
        <p:nvSpPr>
          <p:cNvPr id="41" name="Flèche : chevron 40">
            <a:extLst>
              <a:ext uri="{FF2B5EF4-FFF2-40B4-BE49-F238E27FC236}">
                <a16:creationId xmlns:a16="http://schemas.microsoft.com/office/drawing/2014/main" id="{A2863C58-072E-BC0F-73A3-B35FACC3B8F1}"/>
              </a:ext>
            </a:extLst>
          </p:cNvPr>
          <p:cNvSpPr/>
          <p:nvPr/>
        </p:nvSpPr>
        <p:spPr>
          <a:xfrm>
            <a:off x="10698804" y="2642127"/>
            <a:ext cx="1299993"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42" name="Flèche : chevron 41">
            <a:extLst>
              <a:ext uri="{FF2B5EF4-FFF2-40B4-BE49-F238E27FC236}">
                <a16:creationId xmlns:a16="http://schemas.microsoft.com/office/drawing/2014/main" id="{103B2F6D-D181-7D20-2F7D-91B355602B84}"/>
              </a:ext>
            </a:extLst>
          </p:cNvPr>
          <p:cNvSpPr/>
          <p:nvPr/>
        </p:nvSpPr>
        <p:spPr>
          <a:xfrm>
            <a:off x="9064673" y="303758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05/10/23</a:t>
            </a:r>
          </a:p>
        </p:txBody>
      </p:sp>
      <p:sp>
        <p:nvSpPr>
          <p:cNvPr id="43" name="Flèche : chevron 42">
            <a:extLst>
              <a:ext uri="{FF2B5EF4-FFF2-40B4-BE49-F238E27FC236}">
                <a16:creationId xmlns:a16="http://schemas.microsoft.com/office/drawing/2014/main" id="{A24C8CEE-8A8F-4E47-F7DD-BEF25AEA96D1}"/>
              </a:ext>
            </a:extLst>
          </p:cNvPr>
          <p:cNvSpPr/>
          <p:nvPr/>
        </p:nvSpPr>
        <p:spPr>
          <a:xfrm>
            <a:off x="10719386" y="3049318"/>
            <a:ext cx="128502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44" name="Flèche : chevron 43">
            <a:extLst>
              <a:ext uri="{FF2B5EF4-FFF2-40B4-BE49-F238E27FC236}">
                <a16:creationId xmlns:a16="http://schemas.microsoft.com/office/drawing/2014/main" id="{7FA2A17A-F104-9715-DFC2-B56D9800E7C3}"/>
              </a:ext>
            </a:extLst>
          </p:cNvPr>
          <p:cNvSpPr/>
          <p:nvPr/>
        </p:nvSpPr>
        <p:spPr>
          <a:xfrm>
            <a:off x="8978494" y="1513394"/>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05/04/23</a:t>
            </a:r>
          </a:p>
        </p:txBody>
      </p:sp>
      <p:sp>
        <p:nvSpPr>
          <p:cNvPr id="45" name="Flèche : chevron 44">
            <a:extLst>
              <a:ext uri="{FF2B5EF4-FFF2-40B4-BE49-F238E27FC236}">
                <a16:creationId xmlns:a16="http://schemas.microsoft.com/office/drawing/2014/main" id="{BB329906-0410-A5F0-E455-B9ECB68D6056}"/>
              </a:ext>
            </a:extLst>
          </p:cNvPr>
          <p:cNvSpPr/>
          <p:nvPr/>
        </p:nvSpPr>
        <p:spPr>
          <a:xfrm>
            <a:off x="10672994" y="14861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30/05/23</a:t>
            </a:r>
          </a:p>
        </p:txBody>
      </p:sp>
      <p:sp>
        <p:nvSpPr>
          <p:cNvPr id="48" name="Flèche : chevron 47">
            <a:extLst>
              <a:ext uri="{FF2B5EF4-FFF2-40B4-BE49-F238E27FC236}">
                <a16:creationId xmlns:a16="http://schemas.microsoft.com/office/drawing/2014/main" id="{3C260509-BC2A-DADB-10B5-A5D8535809FE}"/>
              </a:ext>
            </a:extLst>
          </p:cNvPr>
          <p:cNvSpPr/>
          <p:nvPr/>
        </p:nvSpPr>
        <p:spPr>
          <a:xfrm>
            <a:off x="7284195" y="561053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19/09/23</a:t>
            </a:r>
          </a:p>
        </p:txBody>
      </p:sp>
      <p:sp>
        <p:nvSpPr>
          <p:cNvPr id="49" name="Flèche : chevron 48">
            <a:extLst>
              <a:ext uri="{FF2B5EF4-FFF2-40B4-BE49-F238E27FC236}">
                <a16:creationId xmlns:a16="http://schemas.microsoft.com/office/drawing/2014/main" id="{67A14AB7-C493-D9E8-1489-0E53E549FDE6}"/>
              </a:ext>
            </a:extLst>
          </p:cNvPr>
          <p:cNvSpPr/>
          <p:nvPr/>
        </p:nvSpPr>
        <p:spPr>
          <a:xfrm>
            <a:off x="9095938" y="4283741"/>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16/11/23</a:t>
            </a:r>
          </a:p>
        </p:txBody>
      </p:sp>
      <p:sp>
        <p:nvSpPr>
          <p:cNvPr id="50" name="Flèche : chevron 49">
            <a:extLst>
              <a:ext uri="{FF2B5EF4-FFF2-40B4-BE49-F238E27FC236}">
                <a16:creationId xmlns:a16="http://schemas.microsoft.com/office/drawing/2014/main" id="{1230D327-9128-E242-B5FB-0B36163E8A33}"/>
              </a:ext>
            </a:extLst>
          </p:cNvPr>
          <p:cNvSpPr/>
          <p:nvPr/>
        </p:nvSpPr>
        <p:spPr>
          <a:xfrm>
            <a:off x="10754426" y="425779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28/11/23</a:t>
            </a:r>
          </a:p>
        </p:txBody>
      </p:sp>
      <p:sp>
        <p:nvSpPr>
          <p:cNvPr id="117" name="Flèche : chevron 116">
            <a:extLst>
              <a:ext uri="{FF2B5EF4-FFF2-40B4-BE49-F238E27FC236}">
                <a16:creationId xmlns:a16="http://schemas.microsoft.com/office/drawing/2014/main" id="{1E55BBD7-17A9-02DE-12BB-54519B5A9737}"/>
              </a:ext>
            </a:extLst>
          </p:cNvPr>
          <p:cNvSpPr/>
          <p:nvPr/>
        </p:nvSpPr>
        <p:spPr>
          <a:xfrm>
            <a:off x="7357176" y="187355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18" name="Flèche : chevron 117">
            <a:extLst>
              <a:ext uri="{FF2B5EF4-FFF2-40B4-BE49-F238E27FC236}">
                <a16:creationId xmlns:a16="http://schemas.microsoft.com/office/drawing/2014/main" id="{05F07773-678E-1641-8523-E64458B713A3}"/>
              </a:ext>
            </a:extLst>
          </p:cNvPr>
          <p:cNvSpPr/>
          <p:nvPr/>
        </p:nvSpPr>
        <p:spPr>
          <a:xfrm>
            <a:off x="8978438" y="1864646"/>
            <a:ext cx="1285200" cy="352761"/>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07/09/23</a:t>
            </a:r>
          </a:p>
        </p:txBody>
      </p:sp>
      <p:sp>
        <p:nvSpPr>
          <p:cNvPr id="119" name="Flèche : chevron 118">
            <a:extLst>
              <a:ext uri="{FF2B5EF4-FFF2-40B4-BE49-F238E27FC236}">
                <a16:creationId xmlns:a16="http://schemas.microsoft.com/office/drawing/2014/main" id="{DF3A1B78-7660-8268-1754-0F9613653202}"/>
              </a:ext>
            </a:extLst>
          </p:cNvPr>
          <p:cNvSpPr/>
          <p:nvPr/>
        </p:nvSpPr>
        <p:spPr>
          <a:xfrm>
            <a:off x="10672071" y="184612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19/09/23</a:t>
            </a:r>
          </a:p>
        </p:txBody>
      </p:sp>
      <p:sp>
        <p:nvSpPr>
          <p:cNvPr id="121" name="Flèche : chevron 120">
            <a:extLst>
              <a:ext uri="{FF2B5EF4-FFF2-40B4-BE49-F238E27FC236}">
                <a16:creationId xmlns:a16="http://schemas.microsoft.com/office/drawing/2014/main" id="{B907E0E1-3F89-C0C6-55DE-6DE1B0B3F704}"/>
              </a:ext>
            </a:extLst>
          </p:cNvPr>
          <p:cNvSpPr/>
          <p:nvPr/>
        </p:nvSpPr>
        <p:spPr>
          <a:xfrm>
            <a:off x="7380361" y="2259583"/>
            <a:ext cx="1261769" cy="32959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28/11/23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30" name="Flèche : chevron 129">
            <a:extLst>
              <a:ext uri="{FF2B5EF4-FFF2-40B4-BE49-F238E27FC236}">
                <a16:creationId xmlns:a16="http://schemas.microsoft.com/office/drawing/2014/main" id="{6723476C-561C-C703-7793-145AA2ABA92C}"/>
              </a:ext>
            </a:extLst>
          </p:cNvPr>
          <p:cNvSpPr/>
          <p:nvPr/>
        </p:nvSpPr>
        <p:spPr>
          <a:xfrm>
            <a:off x="9033333" y="560916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05/10/23</a:t>
            </a:r>
          </a:p>
        </p:txBody>
      </p:sp>
      <p:sp>
        <p:nvSpPr>
          <p:cNvPr id="131" name="Flèche : chevron 130">
            <a:extLst>
              <a:ext uri="{FF2B5EF4-FFF2-40B4-BE49-F238E27FC236}">
                <a16:creationId xmlns:a16="http://schemas.microsoft.com/office/drawing/2014/main" id="{75EEA2C4-1D1B-3D17-0D75-E47647CDC224}"/>
              </a:ext>
            </a:extLst>
          </p:cNvPr>
          <p:cNvSpPr/>
          <p:nvPr/>
        </p:nvSpPr>
        <p:spPr>
          <a:xfrm>
            <a:off x="10703296" y="5611342"/>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17/10/23</a:t>
            </a:r>
          </a:p>
        </p:txBody>
      </p:sp>
      <p:sp>
        <p:nvSpPr>
          <p:cNvPr id="108" name="Flèche : chevron 107">
            <a:extLst>
              <a:ext uri="{FF2B5EF4-FFF2-40B4-BE49-F238E27FC236}">
                <a16:creationId xmlns:a16="http://schemas.microsoft.com/office/drawing/2014/main" id="{6F2AC38C-F117-24F0-5303-CCFD3B5245B8}"/>
              </a:ext>
            </a:extLst>
          </p:cNvPr>
          <p:cNvSpPr/>
          <p:nvPr/>
        </p:nvSpPr>
        <p:spPr>
          <a:xfrm>
            <a:off x="2274102" y="517393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13/02/23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20/03/23</a:t>
            </a:r>
          </a:p>
        </p:txBody>
      </p:sp>
      <p:sp>
        <p:nvSpPr>
          <p:cNvPr id="109" name="Flèche : chevron 108">
            <a:extLst>
              <a:ext uri="{FF2B5EF4-FFF2-40B4-BE49-F238E27FC236}">
                <a16:creationId xmlns:a16="http://schemas.microsoft.com/office/drawing/2014/main" id="{46FCC1CA-1A7C-371D-D437-4FF181B9DD12}"/>
              </a:ext>
            </a:extLst>
          </p:cNvPr>
          <p:cNvSpPr/>
          <p:nvPr/>
        </p:nvSpPr>
        <p:spPr>
          <a:xfrm>
            <a:off x="5671569" y="517393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sngStrike" kern="1200" cap="none" spc="0" normalizeH="0" baseline="0" noProof="0">
                <a:ln>
                  <a:noFill/>
                </a:ln>
                <a:solidFill>
                  <a:prstClr val="black"/>
                </a:solidFill>
                <a:effectLst/>
                <a:uLnTx/>
                <a:uFillTx/>
                <a:latin typeface="Calibri" panose="020F0502020204030204"/>
                <a:ea typeface="+mn-ea"/>
                <a:cs typeface="+mn-cs"/>
              </a:rPr>
              <a:t>02/05/23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06/05/23</a:t>
            </a:r>
          </a:p>
        </p:txBody>
      </p:sp>
      <p:sp>
        <p:nvSpPr>
          <p:cNvPr id="110" name="Flèche : chevron 109">
            <a:extLst>
              <a:ext uri="{FF2B5EF4-FFF2-40B4-BE49-F238E27FC236}">
                <a16:creationId xmlns:a16="http://schemas.microsoft.com/office/drawing/2014/main" id="{25F79901-C7D0-63E5-436D-879AD15BFA7A}"/>
              </a:ext>
            </a:extLst>
          </p:cNvPr>
          <p:cNvSpPr/>
          <p:nvPr/>
        </p:nvSpPr>
        <p:spPr>
          <a:xfrm>
            <a:off x="3934361" y="5154148"/>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sngStrike" kern="1200" cap="none" spc="0" normalizeH="0" baseline="0" noProof="0">
                <a:ln>
                  <a:noFill/>
                </a:ln>
                <a:solidFill>
                  <a:prstClr val="black"/>
                </a:solidFill>
                <a:effectLst/>
                <a:uLnTx/>
                <a:uFillTx/>
                <a:latin typeface="Calibri" panose="020F0502020204030204"/>
                <a:ea typeface="+mn-ea"/>
                <a:cs typeface="+mn-cs"/>
              </a:rPr>
              <a:t>14/04/23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19/05/23</a:t>
            </a:r>
          </a:p>
        </p:txBody>
      </p:sp>
      <p:sp>
        <p:nvSpPr>
          <p:cNvPr id="111" name="Flèche : chevron 110">
            <a:extLst>
              <a:ext uri="{FF2B5EF4-FFF2-40B4-BE49-F238E27FC236}">
                <a16:creationId xmlns:a16="http://schemas.microsoft.com/office/drawing/2014/main" id="{6F1E985F-CE4F-6120-F7A2-C8BB8A0184D1}"/>
              </a:ext>
            </a:extLst>
          </p:cNvPr>
          <p:cNvSpPr/>
          <p:nvPr/>
        </p:nvSpPr>
        <p:spPr>
          <a:xfrm>
            <a:off x="7322781" y="520685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30/05/23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04/07/23</a:t>
            </a:r>
          </a:p>
        </p:txBody>
      </p:sp>
      <p:sp>
        <p:nvSpPr>
          <p:cNvPr id="132" name="Flèche : chevron 131">
            <a:extLst>
              <a:ext uri="{FF2B5EF4-FFF2-40B4-BE49-F238E27FC236}">
                <a16:creationId xmlns:a16="http://schemas.microsoft.com/office/drawing/2014/main" id="{6D11E264-7E7E-1F56-F9AE-DF56430C04D0}"/>
              </a:ext>
            </a:extLst>
          </p:cNvPr>
          <p:cNvSpPr/>
          <p:nvPr/>
        </p:nvSpPr>
        <p:spPr>
          <a:xfrm>
            <a:off x="9058657" y="5168469"/>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22/06/23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05/09/23</a:t>
            </a:r>
          </a:p>
        </p:txBody>
      </p:sp>
      <p:sp>
        <p:nvSpPr>
          <p:cNvPr id="133" name="Flèche : chevron 132">
            <a:extLst>
              <a:ext uri="{FF2B5EF4-FFF2-40B4-BE49-F238E27FC236}">
                <a16:creationId xmlns:a16="http://schemas.microsoft.com/office/drawing/2014/main" id="{71C7069D-AF9E-0DB1-7A79-7406DE6E23B3}"/>
              </a:ext>
            </a:extLst>
          </p:cNvPr>
          <p:cNvSpPr/>
          <p:nvPr/>
        </p:nvSpPr>
        <p:spPr>
          <a:xfrm>
            <a:off x="10703296" y="5151623"/>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sngStrike" kern="1200" cap="none" spc="0" normalizeH="0" baseline="0" noProof="0">
                <a:ln>
                  <a:noFill/>
                </a:ln>
                <a:solidFill>
                  <a:prstClr val="black"/>
                </a:solidFill>
                <a:effectLst/>
                <a:uLnTx/>
                <a:uFillTx/>
                <a:latin typeface="Calibri" panose="020F0502020204030204"/>
                <a:ea typeface="+mn-ea"/>
                <a:cs typeface="+mn-cs"/>
              </a:rPr>
              <a:t>04/07/23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15/09/23</a:t>
            </a:r>
          </a:p>
        </p:txBody>
      </p:sp>
      <p:sp>
        <p:nvSpPr>
          <p:cNvPr id="129" name="Flèche : chevron 128">
            <a:extLst>
              <a:ext uri="{FF2B5EF4-FFF2-40B4-BE49-F238E27FC236}">
                <a16:creationId xmlns:a16="http://schemas.microsoft.com/office/drawing/2014/main" id="{47D2D152-54BE-2D2E-9693-C7FC42DDE5F2}"/>
              </a:ext>
            </a:extLst>
          </p:cNvPr>
          <p:cNvSpPr/>
          <p:nvPr/>
        </p:nvSpPr>
        <p:spPr>
          <a:xfrm>
            <a:off x="5703314" y="3456461"/>
            <a:ext cx="1285200" cy="326947"/>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31/10/23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134" name="Flèche : chevron 133">
            <a:extLst>
              <a:ext uri="{FF2B5EF4-FFF2-40B4-BE49-F238E27FC236}">
                <a16:creationId xmlns:a16="http://schemas.microsoft.com/office/drawing/2014/main" id="{73021E67-BA4F-EDC0-BAAB-2866537B75C5}"/>
              </a:ext>
            </a:extLst>
          </p:cNvPr>
          <p:cNvSpPr/>
          <p:nvPr/>
        </p:nvSpPr>
        <p:spPr>
          <a:xfrm>
            <a:off x="3966106" y="3436671"/>
            <a:ext cx="1285200" cy="323682"/>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29/09/23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13/10/23</a:t>
            </a:r>
          </a:p>
        </p:txBody>
      </p:sp>
      <p:sp>
        <p:nvSpPr>
          <p:cNvPr id="135" name="Flèche : chevron 134">
            <a:extLst>
              <a:ext uri="{FF2B5EF4-FFF2-40B4-BE49-F238E27FC236}">
                <a16:creationId xmlns:a16="http://schemas.microsoft.com/office/drawing/2014/main" id="{2346842F-7825-E959-C319-29D8B274F20D}"/>
              </a:ext>
            </a:extLst>
          </p:cNvPr>
          <p:cNvSpPr/>
          <p:nvPr/>
        </p:nvSpPr>
        <p:spPr>
          <a:xfrm>
            <a:off x="7390555" y="3409435"/>
            <a:ext cx="1261769" cy="32959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28/11/23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36" name="Flèche : chevron 135">
            <a:extLst>
              <a:ext uri="{FF2B5EF4-FFF2-40B4-BE49-F238E27FC236}">
                <a16:creationId xmlns:a16="http://schemas.microsoft.com/office/drawing/2014/main" id="{3E6067C0-9793-C9F0-6539-C160E767C146}"/>
              </a:ext>
            </a:extLst>
          </p:cNvPr>
          <p:cNvSpPr/>
          <p:nvPr/>
        </p:nvSpPr>
        <p:spPr>
          <a:xfrm>
            <a:off x="5668266" y="599792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31/10/23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21/11/23</a:t>
            </a:r>
          </a:p>
        </p:txBody>
      </p:sp>
      <p:sp>
        <p:nvSpPr>
          <p:cNvPr id="137" name="Flèche : chevron 136">
            <a:extLst>
              <a:ext uri="{FF2B5EF4-FFF2-40B4-BE49-F238E27FC236}">
                <a16:creationId xmlns:a16="http://schemas.microsoft.com/office/drawing/2014/main" id="{1781D5BA-E20A-8482-771C-A3C85829A092}"/>
              </a:ext>
            </a:extLst>
          </p:cNvPr>
          <p:cNvSpPr/>
          <p:nvPr/>
        </p:nvSpPr>
        <p:spPr>
          <a:xfrm>
            <a:off x="3931058" y="5978135"/>
            <a:ext cx="1285200" cy="360000"/>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29/09/23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13/10/23</a:t>
            </a:r>
          </a:p>
        </p:txBody>
      </p:sp>
      <p:sp>
        <p:nvSpPr>
          <p:cNvPr id="141" name="Flèche : chevron 140">
            <a:extLst>
              <a:ext uri="{FF2B5EF4-FFF2-40B4-BE49-F238E27FC236}">
                <a16:creationId xmlns:a16="http://schemas.microsoft.com/office/drawing/2014/main" id="{E4CA5A97-AB6B-9AF0-D3DB-4103DE44E28E}"/>
              </a:ext>
            </a:extLst>
          </p:cNvPr>
          <p:cNvSpPr/>
          <p:nvPr/>
        </p:nvSpPr>
        <p:spPr>
          <a:xfrm>
            <a:off x="7364946" y="6051623"/>
            <a:ext cx="1261769" cy="32959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sngStrike" kern="1200" cap="none" spc="0" normalizeH="0" baseline="0" noProof="0">
                <a:ln>
                  <a:noFill/>
                </a:ln>
                <a:solidFill>
                  <a:prstClr val="black"/>
                </a:solidFill>
                <a:effectLst/>
                <a:uLnTx/>
                <a:uFillTx/>
                <a:latin typeface="Calibri" panose="020F0502020204030204"/>
                <a:ea typeface="+mn-ea"/>
                <a:cs typeface="+mn-cs"/>
              </a:rPr>
              <a:t>28/11/23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Calibri" panose="020F0502020204030204"/>
                <a:ea typeface="+mn-ea"/>
                <a:cs typeface="+mn-cs"/>
              </a:rPr>
              <a:t>19/12/23</a:t>
            </a:r>
          </a:p>
        </p:txBody>
      </p:sp>
      <p:sp>
        <p:nvSpPr>
          <p:cNvPr id="142" name="Flèche : chevron 141">
            <a:extLst>
              <a:ext uri="{FF2B5EF4-FFF2-40B4-BE49-F238E27FC236}">
                <a16:creationId xmlns:a16="http://schemas.microsoft.com/office/drawing/2014/main" id="{FA2DCB63-B073-10B0-2E17-37748D1F2168}"/>
              </a:ext>
            </a:extLst>
          </p:cNvPr>
          <p:cNvSpPr/>
          <p:nvPr/>
        </p:nvSpPr>
        <p:spPr>
          <a:xfrm>
            <a:off x="8999401" y="6033235"/>
            <a:ext cx="1447109" cy="427805"/>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11/01/ 2024</a:t>
            </a:r>
          </a:p>
        </p:txBody>
      </p:sp>
      <p:sp>
        <p:nvSpPr>
          <p:cNvPr id="143" name="Flèche : chevron 142">
            <a:extLst>
              <a:ext uri="{FF2B5EF4-FFF2-40B4-BE49-F238E27FC236}">
                <a16:creationId xmlns:a16="http://schemas.microsoft.com/office/drawing/2014/main" id="{25629BC5-2836-0C80-7D91-9D1D1B71FE50}"/>
              </a:ext>
            </a:extLst>
          </p:cNvPr>
          <p:cNvSpPr/>
          <p:nvPr/>
        </p:nvSpPr>
        <p:spPr>
          <a:xfrm>
            <a:off x="10658157" y="6103544"/>
            <a:ext cx="1340639" cy="385405"/>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23/01/2024</a:t>
            </a:r>
          </a:p>
        </p:txBody>
      </p:sp>
      <p:sp>
        <p:nvSpPr>
          <p:cNvPr id="112" name="Flèche : chevron 111">
            <a:extLst>
              <a:ext uri="{FF2B5EF4-FFF2-40B4-BE49-F238E27FC236}">
                <a16:creationId xmlns:a16="http://schemas.microsoft.com/office/drawing/2014/main" id="{A63AC393-1FE4-DA76-7BA4-6F80744F6167}"/>
              </a:ext>
            </a:extLst>
          </p:cNvPr>
          <p:cNvSpPr/>
          <p:nvPr/>
        </p:nvSpPr>
        <p:spPr>
          <a:xfrm>
            <a:off x="9079622" y="4706886"/>
            <a:ext cx="1285200" cy="32288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11/01/ 2024</a:t>
            </a:r>
          </a:p>
        </p:txBody>
      </p:sp>
      <p:sp>
        <p:nvSpPr>
          <p:cNvPr id="122" name="Flèche : chevron 121">
            <a:extLst>
              <a:ext uri="{FF2B5EF4-FFF2-40B4-BE49-F238E27FC236}">
                <a16:creationId xmlns:a16="http://schemas.microsoft.com/office/drawing/2014/main" id="{64609AAD-99AE-9FA9-AFA8-3A89CFEAA8C1}"/>
              </a:ext>
            </a:extLst>
          </p:cNvPr>
          <p:cNvSpPr/>
          <p:nvPr/>
        </p:nvSpPr>
        <p:spPr>
          <a:xfrm>
            <a:off x="10738362" y="4716262"/>
            <a:ext cx="1285200" cy="30980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23/01/2024</a:t>
            </a:r>
          </a:p>
        </p:txBody>
      </p:sp>
      <p:sp>
        <p:nvSpPr>
          <p:cNvPr id="123" name="Flèche : chevron 122">
            <a:extLst>
              <a:ext uri="{FF2B5EF4-FFF2-40B4-BE49-F238E27FC236}">
                <a16:creationId xmlns:a16="http://schemas.microsoft.com/office/drawing/2014/main" id="{2E5F06FD-D8C1-FBDE-3E56-F18EF0E73F48}"/>
              </a:ext>
            </a:extLst>
          </p:cNvPr>
          <p:cNvSpPr/>
          <p:nvPr/>
        </p:nvSpPr>
        <p:spPr>
          <a:xfrm>
            <a:off x="9033995" y="3414846"/>
            <a:ext cx="1285200" cy="32288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11/01/ 2024</a:t>
            </a:r>
          </a:p>
        </p:txBody>
      </p:sp>
      <p:sp>
        <p:nvSpPr>
          <p:cNvPr id="124" name="Flèche : chevron 123">
            <a:extLst>
              <a:ext uri="{FF2B5EF4-FFF2-40B4-BE49-F238E27FC236}">
                <a16:creationId xmlns:a16="http://schemas.microsoft.com/office/drawing/2014/main" id="{2AA00D85-3B4C-C2E7-EC5B-825407EAAF7F}"/>
              </a:ext>
            </a:extLst>
          </p:cNvPr>
          <p:cNvSpPr/>
          <p:nvPr/>
        </p:nvSpPr>
        <p:spPr>
          <a:xfrm>
            <a:off x="10691249" y="3414112"/>
            <a:ext cx="1285200" cy="30980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23/01/2024</a:t>
            </a:r>
          </a:p>
        </p:txBody>
      </p:sp>
      <p:sp>
        <p:nvSpPr>
          <p:cNvPr id="125" name="Flèche : chevron 124">
            <a:extLst>
              <a:ext uri="{FF2B5EF4-FFF2-40B4-BE49-F238E27FC236}">
                <a16:creationId xmlns:a16="http://schemas.microsoft.com/office/drawing/2014/main" id="{63546013-4B5E-10EF-4228-87F97BE5E15C}"/>
              </a:ext>
            </a:extLst>
          </p:cNvPr>
          <p:cNvSpPr/>
          <p:nvPr/>
        </p:nvSpPr>
        <p:spPr>
          <a:xfrm>
            <a:off x="9033995" y="2231712"/>
            <a:ext cx="1285200" cy="32288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11/01/ 2024</a:t>
            </a:r>
          </a:p>
        </p:txBody>
      </p:sp>
      <p:sp>
        <p:nvSpPr>
          <p:cNvPr id="126" name="Flèche : chevron 125">
            <a:extLst>
              <a:ext uri="{FF2B5EF4-FFF2-40B4-BE49-F238E27FC236}">
                <a16:creationId xmlns:a16="http://schemas.microsoft.com/office/drawing/2014/main" id="{051BE8D2-5479-6429-9BFA-BF20B420E308}"/>
              </a:ext>
            </a:extLst>
          </p:cNvPr>
          <p:cNvSpPr/>
          <p:nvPr/>
        </p:nvSpPr>
        <p:spPr>
          <a:xfrm>
            <a:off x="10691249" y="2230978"/>
            <a:ext cx="1285200" cy="309806"/>
          </a:xfrm>
          <a:prstGeom prst="chevron">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t>23/01/2024</a:t>
            </a:r>
          </a:p>
        </p:txBody>
      </p:sp>
    </p:spTree>
    <p:extLst>
      <p:ext uri="{BB962C8B-B14F-4D97-AF65-F5344CB8AC3E}">
        <p14:creationId xmlns:p14="http://schemas.microsoft.com/office/powerpoint/2010/main" val="379882776"/>
      </p:ext>
    </p:extLst>
  </p:cSld>
  <p:clrMapOvr>
    <a:masterClrMapping/>
  </p:clrMapOvr>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Transform'BTP">
      <a:dk1>
        <a:sysClr val="windowText" lastClr="000000"/>
      </a:dk1>
      <a:lt1>
        <a:sysClr val="window" lastClr="FFFFFF"/>
      </a:lt1>
      <a:dk2>
        <a:srgbClr val="FFEC00"/>
      </a:dk2>
      <a:lt2>
        <a:srgbClr val="FFFFFF"/>
      </a:lt2>
      <a:accent1>
        <a:srgbClr val="000000"/>
      </a:accent1>
      <a:accent2>
        <a:srgbClr val="FFEC00"/>
      </a:accent2>
      <a:accent3>
        <a:srgbClr val="000000"/>
      </a:accent3>
      <a:accent4>
        <a:srgbClr val="FFFFFF"/>
      </a:accent4>
      <a:accent5>
        <a:srgbClr val="FFEC00"/>
      </a:accent5>
      <a:accent6>
        <a:srgbClr val="FFFFFF"/>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4D63CC2B1C9241857B4F7BE3457D77" ma:contentTypeVersion="17" ma:contentTypeDescription="Crée un document." ma:contentTypeScope="" ma:versionID="71f9f41381986c6c9c39f4fb8959c613">
  <xsd:schema xmlns:xsd="http://www.w3.org/2001/XMLSchema" xmlns:xs="http://www.w3.org/2001/XMLSchema" xmlns:p="http://schemas.microsoft.com/office/2006/metadata/properties" xmlns:ns2="a0801758-f60a-4422-8ba0-6a223e6dfddd" xmlns:ns3="5ec6e189-1298-4dd2-9a2a-6d860c8191ee" targetNamespace="http://schemas.microsoft.com/office/2006/metadata/properties" ma:root="true" ma:fieldsID="3a75af0f7edf6755e93a447018308fe3" ns2:_="" ns3:_="">
    <xsd:import namespace="a0801758-f60a-4422-8ba0-6a223e6dfddd"/>
    <xsd:import namespace="5ec6e189-1298-4dd2-9a2a-6d860c8191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01758-f60a-4422-8ba0-6a223e6df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42c8cb3d-9cd8-4abd-b294-ac0c74a83d09"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c6e189-1298-4dd2-9a2a-6d860c8191ee"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c5fd05fb-d8fb-48ad-b4e3-e9976cbdcefb}" ma:internalName="TaxCatchAll" ma:showField="CatchAllData" ma:web="5ec6e189-1298-4dd2-9a2a-6d860c8191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801758-f60a-4422-8ba0-6a223e6dfddd">
      <Terms xmlns="http://schemas.microsoft.com/office/infopath/2007/PartnerControls"/>
    </lcf76f155ced4ddcb4097134ff3c332f>
    <TaxCatchAll xmlns="5ec6e189-1298-4dd2-9a2a-6d860c8191ee" xsi:nil="true"/>
  </documentManagement>
</p:properties>
</file>

<file path=customXml/itemProps1.xml><?xml version="1.0" encoding="utf-8"?>
<ds:datastoreItem xmlns:ds="http://schemas.openxmlformats.org/officeDocument/2006/customXml" ds:itemID="{B1BB6D19-6D5E-4C2A-BAC1-91E17A0C8F77}">
  <ds:schemaRefs>
    <ds:schemaRef ds:uri="http://schemas.microsoft.com/sharepoint/v3/contenttype/forms"/>
  </ds:schemaRefs>
</ds:datastoreItem>
</file>

<file path=customXml/itemProps2.xml><?xml version="1.0" encoding="utf-8"?>
<ds:datastoreItem xmlns:ds="http://schemas.openxmlformats.org/officeDocument/2006/customXml" ds:itemID="{ACE2D18A-70F3-48B1-A9D5-6FD2F33EEF6C}">
  <ds:schemaRefs>
    <ds:schemaRef ds:uri="5ec6e189-1298-4dd2-9a2a-6d860c8191ee"/>
    <ds:schemaRef ds:uri="a0801758-f60a-4422-8ba0-6a223e6dfd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EA02EF-16EB-4662-9612-503CF6D19615}">
  <ds:schemaRefs>
    <ds:schemaRef ds:uri="5ec6e189-1298-4dd2-9a2a-6d860c8191ee"/>
    <ds:schemaRef ds:uri="a0801758-f60a-4422-8ba0-6a223e6dfd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TotalTime>
  <Words>2968</Words>
  <Application>Microsoft Office PowerPoint</Application>
  <PresentationFormat>Grand écran</PresentationFormat>
  <Paragraphs>968</Paragraphs>
  <Slides>20</Slides>
  <Notes>13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20</vt:i4>
      </vt:variant>
    </vt:vector>
  </HeadingPairs>
  <TitlesOfParts>
    <vt:vector size="28" baseType="lpstr">
      <vt:lpstr>Arial</vt:lpstr>
      <vt:lpstr>Arial Black</vt:lpstr>
      <vt:lpstr>Calibri</vt:lpstr>
      <vt:lpstr>Calibri Light</vt:lpstr>
      <vt:lpstr>Courier New</vt:lpstr>
      <vt:lpstr>Wingdings</vt:lpstr>
      <vt:lpstr>1_Thème Office</vt:lpstr>
      <vt:lpstr>Thème Office</vt:lpstr>
      <vt:lpstr> PROGRAMMATION ET MODALITES  Appel à Projets  et Appel à Candidatures  2023</vt:lpstr>
      <vt:lpstr>Rappel des définitions</vt:lpstr>
      <vt:lpstr>Budget 2023</vt:lpstr>
      <vt:lpstr>Principales modalités des AàP (hors investissements innovants)</vt:lpstr>
      <vt:lpstr>Principales modalités de l’AàP  Investissements Innovants</vt:lpstr>
      <vt:lpstr>Principales modalités des AàC</vt:lpstr>
      <vt:lpstr>Présentation PowerPoint</vt:lpstr>
      <vt:lpstr>Planification lancement, échéance et phases de sélection AàP 2023</vt:lpstr>
      <vt:lpstr>Planification lancement, échéance et phases de sélection AàP 2023</vt:lpstr>
      <vt:lpstr>Présentation PowerPoint</vt:lpstr>
      <vt:lpstr>Présentation PowerPoint</vt:lpstr>
      <vt:lpstr>Planification lancement, échéance et phases de sélection AàC 2023</vt:lpstr>
      <vt:lpstr>Planification lancement, échéance et phases de sélection AàC 2023</vt:lpstr>
      <vt:lpstr>Planification lancement, échéance et phases de sélection AàC 2023</vt:lpstr>
      <vt:lpstr>Planification lancement, échéance et phases de sélection AàC 2023</vt:lpstr>
      <vt:lpstr>Planification lancement, échéance et phases de sélection AàC 2023</vt:lpstr>
      <vt:lpstr>Planification lancement, échéance et phases de sélection AàC 2023</vt:lpstr>
      <vt:lpstr>Vison annuelle de la planification AàP 2023</vt:lpstr>
      <vt:lpstr>Vision annuelle de la programmation AàC 2023</vt:lpstr>
      <vt:lpstr>Pour plus d’informations  appels-a-projets-cccabtp.fr  Hot line  : 01.40.64.26.76 Du lundi au vendredi  09h-12h – 14h-17h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AàP  et  AàC avec AMO – 2021</dc:title>
  <dc:creator>JOUANIN-PERIN Isabelle</dc:creator>
  <cp:lastModifiedBy>MOLLOIS Ewa</cp:lastModifiedBy>
  <cp:revision>2</cp:revision>
  <cp:lastPrinted>2023-06-29T14:39:15Z</cp:lastPrinted>
  <dcterms:created xsi:type="dcterms:W3CDTF">2020-12-07T11:02:48Z</dcterms:created>
  <dcterms:modified xsi:type="dcterms:W3CDTF">2023-08-04T09:00:29Z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0x0101009D4D63CC2B1C9241857B4F7BE3457D77</vt:lpwstr>
  </property>
  <property fmtid="{D5CDD505-2E9C-101B-9397-08002B2CF9AE}" pid="3" name="MediaServiceImageTags">
    <vt:lpwstr/>
  </property>
</Properties>
</file>